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20"/>
  </p:notesMasterIdLst>
  <p:sldIdLst>
    <p:sldId id="256" r:id="rId2"/>
    <p:sldId id="259" r:id="rId3"/>
    <p:sldId id="257" r:id="rId4"/>
    <p:sldId id="260" r:id="rId5"/>
    <p:sldId id="258" r:id="rId6"/>
    <p:sldId id="262" r:id="rId7"/>
    <p:sldId id="263" r:id="rId8"/>
    <p:sldId id="266" r:id="rId9"/>
    <p:sldId id="271" r:id="rId10"/>
    <p:sldId id="270" r:id="rId11"/>
    <p:sldId id="267" r:id="rId12"/>
    <p:sldId id="268" r:id="rId13"/>
    <p:sldId id="264" r:id="rId14"/>
    <p:sldId id="265" r:id="rId15"/>
    <p:sldId id="269" r:id="rId16"/>
    <p:sldId id="273" r:id="rId17"/>
    <p:sldId id="272" r:id="rId18"/>
    <p:sldId id="26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B647FE-9D69-3621-9C77-D3E7D3FE55A1}" v="2495" dt="2025-04-13T12:04:54.997"/>
    <p1510:client id="{FD51D22F-EB76-47C1-4672-155315513727}" v="241" dt="2025-04-13T23:27:02.4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A36872-0FC3-4B03-A440-3E6C44F021C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7959038-AD78-4E28-871D-E3AAA167756A}">
      <dgm:prSet/>
      <dgm:spPr/>
      <dgm:t>
        <a:bodyPr/>
        <a:lstStyle/>
        <a:p>
          <a:pPr rtl="0"/>
          <a:r>
            <a:rPr lang="en-US" dirty="0"/>
            <a:t>GUI design, easy to use</a:t>
          </a:r>
          <a:r>
            <a:rPr lang="en-US" dirty="0">
              <a:latin typeface="Bierstadt"/>
            </a:rPr>
            <a:t>, clear</a:t>
          </a:r>
          <a:endParaRPr lang="en-US" dirty="0"/>
        </a:p>
      </dgm:t>
    </dgm:pt>
    <dgm:pt modelId="{A925CC3B-2437-4631-A0EF-9A97ACF83890}" type="parTrans" cxnId="{EF4B3109-C0F5-4B56-AE14-A0BE6C9EF78A}">
      <dgm:prSet/>
      <dgm:spPr/>
      <dgm:t>
        <a:bodyPr/>
        <a:lstStyle/>
        <a:p>
          <a:endParaRPr lang="en-US"/>
        </a:p>
      </dgm:t>
    </dgm:pt>
    <dgm:pt modelId="{A16F07F7-835F-4DFB-B4F7-CB7F8FEB5CCA}" type="sibTrans" cxnId="{EF4B3109-C0F5-4B56-AE14-A0BE6C9EF78A}">
      <dgm:prSet/>
      <dgm:spPr/>
      <dgm:t>
        <a:bodyPr/>
        <a:lstStyle/>
        <a:p>
          <a:endParaRPr lang="en-US"/>
        </a:p>
      </dgm:t>
    </dgm:pt>
    <dgm:pt modelId="{AA018A99-7C57-4CCD-8FCA-B943BC04E9EE}">
      <dgm:prSet/>
      <dgm:spPr/>
      <dgm:t>
        <a:bodyPr/>
        <a:lstStyle/>
        <a:p>
          <a:r>
            <a:rPr lang="en-US" dirty="0"/>
            <a:t>Highly customizable</a:t>
          </a:r>
        </a:p>
      </dgm:t>
    </dgm:pt>
    <dgm:pt modelId="{C415886A-C92B-45B5-95AE-8DDACB94B04E}" type="parTrans" cxnId="{D8FCC0AF-2EEE-485C-B88E-AF2666D3868E}">
      <dgm:prSet/>
      <dgm:spPr/>
      <dgm:t>
        <a:bodyPr/>
        <a:lstStyle/>
        <a:p>
          <a:endParaRPr lang="en-US"/>
        </a:p>
      </dgm:t>
    </dgm:pt>
    <dgm:pt modelId="{1672B381-27F8-444D-849D-5BE68E1AFBE9}" type="sibTrans" cxnId="{D8FCC0AF-2EEE-485C-B88E-AF2666D3868E}">
      <dgm:prSet/>
      <dgm:spPr/>
      <dgm:t>
        <a:bodyPr/>
        <a:lstStyle/>
        <a:p>
          <a:endParaRPr lang="en-US"/>
        </a:p>
      </dgm:t>
    </dgm:pt>
    <dgm:pt modelId="{60C7E31B-BB32-47FF-AC68-65524CA36C40}">
      <dgm:prSet/>
      <dgm:spPr/>
      <dgm:t>
        <a:bodyPr/>
        <a:lstStyle/>
        <a:p>
          <a:r>
            <a:rPr lang="en-US" dirty="0"/>
            <a:t>Small size</a:t>
          </a:r>
        </a:p>
      </dgm:t>
    </dgm:pt>
    <dgm:pt modelId="{97D333D7-584A-410F-85C4-26B340B0A550}" type="parTrans" cxnId="{D56C5D66-4F7F-4B2D-BF33-A2DE06C630E8}">
      <dgm:prSet/>
      <dgm:spPr/>
      <dgm:t>
        <a:bodyPr/>
        <a:lstStyle/>
        <a:p>
          <a:endParaRPr lang="en-US"/>
        </a:p>
      </dgm:t>
    </dgm:pt>
    <dgm:pt modelId="{A22556F5-FBE8-4C59-A94D-51BBCC326D79}" type="sibTrans" cxnId="{D56C5D66-4F7F-4B2D-BF33-A2DE06C630E8}">
      <dgm:prSet/>
      <dgm:spPr/>
      <dgm:t>
        <a:bodyPr/>
        <a:lstStyle/>
        <a:p>
          <a:endParaRPr lang="en-US"/>
        </a:p>
      </dgm:t>
    </dgm:pt>
    <dgm:pt modelId="{2431C478-53E6-47FF-A176-394E78771C60}">
      <dgm:prSet/>
      <dgm:spPr/>
      <dgm:t>
        <a:bodyPr/>
        <a:lstStyle/>
        <a:p>
          <a:r>
            <a:rPr lang="en-US" dirty="0"/>
            <a:t>Fits low resolution screens</a:t>
          </a:r>
        </a:p>
      </dgm:t>
    </dgm:pt>
    <dgm:pt modelId="{34FC992C-461B-457A-94FC-B507F216405E}" type="parTrans" cxnId="{6BEE9F7C-57D4-4F92-B97A-3A11FFEA5025}">
      <dgm:prSet/>
      <dgm:spPr/>
      <dgm:t>
        <a:bodyPr/>
        <a:lstStyle/>
        <a:p>
          <a:endParaRPr lang="en-US"/>
        </a:p>
      </dgm:t>
    </dgm:pt>
    <dgm:pt modelId="{FA301B74-D7A4-494A-AB4D-2DC3CD157BC7}" type="sibTrans" cxnId="{6BEE9F7C-57D4-4F92-B97A-3A11FFEA5025}">
      <dgm:prSet/>
      <dgm:spPr/>
      <dgm:t>
        <a:bodyPr/>
        <a:lstStyle/>
        <a:p>
          <a:endParaRPr lang="en-US"/>
        </a:p>
      </dgm:t>
    </dgm:pt>
    <dgm:pt modelId="{89637264-686A-4301-B406-FCC62FD0D239}">
      <dgm:prSet/>
      <dgm:spPr/>
      <dgm:t>
        <a:bodyPr/>
        <a:lstStyle/>
        <a:p>
          <a:r>
            <a:rPr lang="en-US" dirty="0"/>
            <a:t>Auto-generated save files</a:t>
          </a:r>
        </a:p>
      </dgm:t>
    </dgm:pt>
    <dgm:pt modelId="{409EFB1B-97A1-46C6-98DB-076CBBF1A3F9}" type="parTrans" cxnId="{4DA902CE-C1BB-46C5-90D4-EEA0C5053D8C}">
      <dgm:prSet/>
      <dgm:spPr/>
      <dgm:t>
        <a:bodyPr/>
        <a:lstStyle/>
        <a:p>
          <a:endParaRPr lang="en-US"/>
        </a:p>
      </dgm:t>
    </dgm:pt>
    <dgm:pt modelId="{CEBF34BD-78EE-4A29-85FE-96E5ADA66BA9}" type="sibTrans" cxnId="{4DA902CE-C1BB-46C5-90D4-EEA0C5053D8C}">
      <dgm:prSet/>
      <dgm:spPr/>
      <dgm:t>
        <a:bodyPr/>
        <a:lstStyle/>
        <a:p>
          <a:endParaRPr lang="en-US"/>
        </a:p>
      </dgm:t>
    </dgm:pt>
    <dgm:pt modelId="{21E2C71F-EF42-40E5-8A0F-14753F92077C}">
      <dgm:prSet/>
      <dgm:spPr/>
      <dgm:t>
        <a:bodyPr/>
        <a:lstStyle/>
        <a:p>
          <a:r>
            <a:rPr lang="en-US" dirty="0"/>
            <a:t>Cross platform (Any device with Java installed)</a:t>
          </a:r>
        </a:p>
      </dgm:t>
    </dgm:pt>
    <dgm:pt modelId="{6DE49B5C-8805-4F0D-BEF2-8E5D26B60F2C}" type="parTrans" cxnId="{CAF19734-5623-48CA-91AB-D9BD2FBC0322}">
      <dgm:prSet/>
      <dgm:spPr/>
      <dgm:t>
        <a:bodyPr/>
        <a:lstStyle/>
        <a:p>
          <a:endParaRPr lang="en-US"/>
        </a:p>
      </dgm:t>
    </dgm:pt>
    <dgm:pt modelId="{3F2DCB2A-984C-4807-9626-24AF33262131}" type="sibTrans" cxnId="{CAF19734-5623-48CA-91AB-D9BD2FBC0322}">
      <dgm:prSet/>
      <dgm:spPr/>
      <dgm:t>
        <a:bodyPr/>
        <a:lstStyle/>
        <a:p>
          <a:endParaRPr lang="en-US"/>
        </a:p>
      </dgm:t>
    </dgm:pt>
    <dgm:pt modelId="{F78E9EA3-42CB-48FF-87A0-C678160837F1}" type="pres">
      <dgm:prSet presAssocID="{59A36872-0FC3-4B03-A440-3E6C44F021C7}" presName="linear" presStyleCnt="0">
        <dgm:presLayoutVars>
          <dgm:animLvl val="lvl"/>
          <dgm:resizeHandles val="exact"/>
        </dgm:presLayoutVars>
      </dgm:prSet>
      <dgm:spPr/>
    </dgm:pt>
    <dgm:pt modelId="{D05F713E-31DC-4C79-9E0F-69EB8A7AFDCC}" type="pres">
      <dgm:prSet presAssocID="{87959038-AD78-4E28-871D-E3AAA167756A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78ADB30A-AD04-42BF-AE64-A61D2CD5896D}" type="pres">
      <dgm:prSet presAssocID="{A16F07F7-835F-4DFB-B4F7-CB7F8FEB5CCA}" presName="spacer" presStyleCnt="0"/>
      <dgm:spPr/>
    </dgm:pt>
    <dgm:pt modelId="{E7890314-0E06-452E-91F6-4BCDBC1F189C}" type="pres">
      <dgm:prSet presAssocID="{AA018A99-7C57-4CCD-8FCA-B943BC04E9EE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0B2E044A-14EB-4AE3-915C-C64B307DBE3D}" type="pres">
      <dgm:prSet presAssocID="{1672B381-27F8-444D-849D-5BE68E1AFBE9}" presName="spacer" presStyleCnt="0"/>
      <dgm:spPr/>
    </dgm:pt>
    <dgm:pt modelId="{185A3A97-18D1-40B0-8FC8-53658A8781F8}" type="pres">
      <dgm:prSet presAssocID="{60C7E31B-BB32-47FF-AC68-65524CA36C40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E56CD83-801E-4FB7-A1D1-89A9BECF2237}" type="pres">
      <dgm:prSet presAssocID="{A22556F5-FBE8-4C59-A94D-51BBCC326D79}" presName="spacer" presStyleCnt="0"/>
      <dgm:spPr/>
    </dgm:pt>
    <dgm:pt modelId="{8ED175BC-484C-41E8-849C-FD8E72906F0F}" type="pres">
      <dgm:prSet presAssocID="{2431C478-53E6-47FF-A176-394E78771C6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CA369CE-96F7-4B3D-9C08-5B2FB6EA0FFC}" type="pres">
      <dgm:prSet presAssocID="{FA301B74-D7A4-494A-AB4D-2DC3CD157BC7}" presName="spacer" presStyleCnt="0"/>
      <dgm:spPr/>
    </dgm:pt>
    <dgm:pt modelId="{AC41275F-CC79-43AB-80DF-78288CF89962}" type="pres">
      <dgm:prSet presAssocID="{89637264-686A-4301-B406-FCC62FD0D239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E99728C6-A398-4325-9A47-E500B675E669}" type="pres">
      <dgm:prSet presAssocID="{CEBF34BD-78EE-4A29-85FE-96E5ADA66BA9}" presName="spacer" presStyleCnt="0"/>
      <dgm:spPr/>
    </dgm:pt>
    <dgm:pt modelId="{099B87DB-9A92-4D8A-8ED4-1FCB1AC03D16}" type="pres">
      <dgm:prSet presAssocID="{21E2C71F-EF42-40E5-8A0F-14753F92077C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EF4B3109-C0F5-4B56-AE14-A0BE6C9EF78A}" srcId="{59A36872-0FC3-4B03-A440-3E6C44F021C7}" destId="{87959038-AD78-4E28-871D-E3AAA167756A}" srcOrd="0" destOrd="0" parTransId="{A925CC3B-2437-4631-A0EF-9A97ACF83890}" sibTransId="{A16F07F7-835F-4DFB-B4F7-CB7F8FEB5CCA}"/>
    <dgm:cxn modelId="{F5DBAF19-0210-447A-A1F9-7F008AAB66DE}" type="presOf" srcId="{59A36872-0FC3-4B03-A440-3E6C44F021C7}" destId="{F78E9EA3-42CB-48FF-87A0-C678160837F1}" srcOrd="0" destOrd="0" presId="urn:microsoft.com/office/officeart/2005/8/layout/vList2"/>
    <dgm:cxn modelId="{381E4632-7FE3-4F24-8109-3C5E0E8988D7}" type="presOf" srcId="{60C7E31B-BB32-47FF-AC68-65524CA36C40}" destId="{185A3A97-18D1-40B0-8FC8-53658A8781F8}" srcOrd="0" destOrd="0" presId="urn:microsoft.com/office/officeart/2005/8/layout/vList2"/>
    <dgm:cxn modelId="{CAF19734-5623-48CA-91AB-D9BD2FBC0322}" srcId="{59A36872-0FC3-4B03-A440-3E6C44F021C7}" destId="{21E2C71F-EF42-40E5-8A0F-14753F92077C}" srcOrd="5" destOrd="0" parTransId="{6DE49B5C-8805-4F0D-BEF2-8E5D26B60F2C}" sibTransId="{3F2DCB2A-984C-4807-9626-24AF33262131}"/>
    <dgm:cxn modelId="{D56C5D66-4F7F-4B2D-BF33-A2DE06C630E8}" srcId="{59A36872-0FC3-4B03-A440-3E6C44F021C7}" destId="{60C7E31B-BB32-47FF-AC68-65524CA36C40}" srcOrd="2" destOrd="0" parTransId="{97D333D7-584A-410F-85C4-26B340B0A550}" sibTransId="{A22556F5-FBE8-4C59-A94D-51BBCC326D79}"/>
    <dgm:cxn modelId="{A3951649-E862-49DE-96B9-2421FE2852CC}" type="presOf" srcId="{89637264-686A-4301-B406-FCC62FD0D239}" destId="{AC41275F-CC79-43AB-80DF-78288CF89962}" srcOrd="0" destOrd="0" presId="urn:microsoft.com/office/officeart/2005/8/layout/vList2"/>
    <dgm:cxn modelId="{6BEE9F7C-57D4-4F92-B97A-3A11FFEA5025}" srcId="{59A36872-0FC3-4B03-A440-3E6C44F021C7}" destId="{2431C478-53E6-47FF-A176-394E78771C60}" srcOrd="3" destOrd="0" parTransId="{34FC992C-461B-457A-94FC-B507F216405E}" sibTransId="{FA301B74-D7A4-494A-AB4D-2DC3CD157BC7}"/>
    <dgm:cxn modelId="{C7A27596-43E6-4DF7-ADFE-FD1D7C4DB232}" type="presOf" srcId="{2431C478-53E6-47FF-A176-394E78771C60}" destId="{8ED175BC-484C-41E8-849C-FD8E72906F0F}" srcOrd="0" destOrd="0" presId="urn:microsoft.com/office/officeart/2005/8/layout/vList2"/>
    <dgm:cxn modelId="{C0A72BA4-E2BC-42DC-AC30-DF6212752077}" type="presOf" srcId="{87959038-AD78-4E28-871D-E3AAA167756A}" destId="{D05F713E-31DC-4C79-9E0F-69EB8A7AFDCC}" srcOrd="0" destOrd="0" presId="urn:microsoft.com/office/officeart/2005/8/layout/vList2"/>
    <dgm:cxn modelId="{D8FCC0AF-2EEE-485C-B88E-AF2666D3868E}" srcId="{59A36872-0FC3-4B03-A440-3E6C44F021C7}" destId="{AA018A99-7C57-4CCD-8FCA-B943BC04E9EE}" srcOrd="1" destOrd="0" parTransId="{C415886A-C92B-45B5-95AE-8DDACB94B04E}" sibTransId="{1672B381-27F8-444D-849D-5BE68E1AFBE9}"/>
    <dgm:cxn modelId="{E78942CA-606A-44D2-9A1A-BD9838A92F5C}" type="presOf" srcId="{AA018A99-7C57-4CCD-8FCA-B943BC04E9EE}" destId="{E7890314-0E06-452E-91F6-4BCDBC1F189C}" srcOrd="0" destOrd="0" presId="urn:microsoft.com/office/officeart/2005/8/layout/vList2"/>
    <dgm:cxn modelId="{4DA902CE-C1BB-46C5-90D4-EEA0C5053D8C}" srcId="{59A36872-0FC3-4B03-A440-3E6C44F021C7}" destId="{89637264-686A-4301-B406-FCC62FD0D239}" srcOrd="4" destOrd="0" parTransId="{409EFB1B-97A1-46C6-98DB-076CBBF1A3F9}" sibTransId="{CEBF34BD-78EE-4A29-85FE-96E5ADA66BA9}"/>
    <dgm:cxn modelId="{4AEBF2D2-E18B-4ABB-A9F6-A9C82EFD343F}" type="presOf" srcId="{21E2C71F-EF42-40E5-8A0F-14753F92077C}" destId="{099B87DB-9A92-4D8A-8ED4-1FCB1AC03D16}" srcOrd="0" destOrd="0" presId="urn:microsoft.com/office/officeart/2005/8/layout/vList2"/>
    <dgm:cxn modelId="{E91D1B31-063D-4578-AD8A-4002BCA0626E}" type="presParOf" srcId="{F78E9EA3-42CB-48FF-87A0-C678160837F1}" destId="{D05F713E-31DC-4C79-9E0F-69EB8A7AFDCC}" srcOrd="0" destOrd="0" presId="urn:microsoft.com/office/officeart/2005/8/layout/vList2"/>
    <dgm:cxn modelId="{21A2210E-20B1-44FD-A360-2C4A279AC731}" type="presParOf" srcId="{F78E9EA3-42CB-48FF-87A0-C678160837F1}" destId="{78ADB30A-AD04-42BF-AE64-A61D2CD5896D}" srcOrd="1" destOrd="0" presId="urn:microsoft.com/office/officeart/2005/8/layout/vList2"/>
    <dgm:cxn modelId="{611BF2C1-7032-4238-8F67-BB6885E10070}" type="presParOf" srcId="{F78E9EA3-42CB-48FF-87A0-C678160837F1}" destId="{E7890314-0E06-452E-91F6-4BCDBC1F189C}" srcOrd="2" destOrd="0" presId="urn:microsoft.com/office/officeart/2005/8/layout/vList2"/>
    <dgm:cxn modelId="{1522EA0C-B43D-431A-8AC7-713A20357231}" type="presParOf" srcId="{F78E9EA3-42CB-48FF-87A0-C678160837F1}" destId="{0B2E044A-14EB-4AE3-915C-C64B307DBE3D}" srcOrd="3" destOrd="0" presId="urn:microsoft.com/office/officeart/2005/8/layout/vList2"/>
    <dgm:cxn modelId="{620AA667-A652-49C6-B248-DA61A99633C9}" type="presParOf" srcId="{F78E9EA3-42CB-48FF-87A0-C678160837F1}" destId="{185A3A97-18D1-40B0-8FC8-53658A8781F8}" srcOrd="4" destOrd="0" presId="urn:microsoft.com/office/officeart/2005/8/layout/vList2"/>
    <dgm:cxn modelId="{7F5102BE-DE92-49C6-8444-50620801CDFC}" type="presParOf" srcId="{F78E9EA3-42CB-48FF-87A0-C678160837F1}" destId="{7E56CD83-801E-4FB7-A1D1-89A9BECF2237}" srcOrd="5" destOrd="0" presId="urn:microsoft.com/office/officeart/2005/8/layout/vList2"/>
    <dgm:cxn modelId="{6F707121-17DE-4FB7-9DB7-27B1DD8B963E}" type="presParOf" srcId="{F78E9EA3-42CB-48FF-87A0-C678160837F1}" destId="{8ED175BC-484C-41E8-849C-FD8E72906F0F}" srcOrd="6" destOrd="0" presId="urn:microsoft.com/office/officeart/2005/8/layout/vList2"/>
    <dgm:cxn modelId="{6E420DFA-8487-48BE-91FB-D70CCC3DAC86}" type="presParOf" srcId="{F78E9EA3-42CB-48FF-87A0-C678160837F1}" destId="{FCA369CE-96F7-4B3D-9C08-5B2FB6EA0FFC}" srcOrd="7" destOrd="0" presId="urn:microsoft.com/office/officeart/2005/8/layout/vList2"/>
    <dgm:cxn modelId="{EB596437-57FA-455A-A0A3-33BD754851D8}" type="presParOf" srcId="{F78E9EA3-42CB-48FF-87A0-C678160837F1}" destId="{AC41275F-CC79-43AB-80DF-78288CF89962}" srcOrd="8" destOrd="0" presId="urn:microsoft.com/office/officeart/2005/8/layout/vList2"/>
    <dgm:cxn modelId="{2AC545CA-CD3D-4E5C-AAAF-04E7FFCD1D61}" type="presParOf" srcId="{F78E9EA3-42CB-48FF-87A0-C678160837F1}" destId="{E99728C6-A398-4325-9A47-E500B675E669}" srcOrd="9" destOrd="0" presId="urn:microsoft.com/office/officeart/2005/8/layout/vList2"/>
    <dgm:cxn modelId="{CD72C0EC-87EC-4FB8-860D-1A80C1DDE6DC}" type="presParOf" srcId="{F78E9EA3-42CB-48FF-87A0-C678160837F1}" destId="{099B87DB-9A92-4D8A-8ED4-1FCB1AC03D16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B9D45B-C044-41A3-B842-C85D3750B836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3D709CD-FE39-4E83-9E5E-E0220CFEA95B}">
      <dgm:prSet/>
      <dgm:spPr/>
      <dgm:t>
        <a:bodyPr/>
        <a:lstStyle/>
        <a:p>
          <a:r>
            <a:rPr lang="en-US"/>
            <a:t>Register an account</a:t>
          </a:r>
        </a:p>
      </dgm:t>
    </dgm:pt>
    <dgm:pt modelId="{BD0B5CAB-B6D8-4CFD-BABB-CF76C3E97041}" type="parTrans" cxnId="{5DC8DC87-6C0F-4BA3-9368-DFDBDEE8B6FA}">
      <dgm:prSet/>
      <dgm:spPr/>
      <dgm:t>
        <a:bodyPr/>
        <a:lstStyle/>
        <a:p>
          <a:endParaRPr lang="en-US"/>
        </a:p>
      </dgm:t>
    </dgm:pt>
    <dgm:pt modelId="{95117348-CB56-4966-9950-7A57B1E9D3E7}" type="sibTrans" cxnId="{5DC8DC87-6C0F-4BA3-9368-DFDBDEE8B6FA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0E944D6C-16BD-445F-8D72-7A61643AECBD}">
      <dgm:prSet/>
      <dgm:spPr/>
      <dgm:t>
        <a:bodyPr/>
        <a:lstStyle/>
        <a:p>
          <a:r>
            <a:rPr lang="en-US"/>
            <a:t>Log in to the system</a:t>
          </a:r>
        </a:p>
      </dgm:t>
    </dgm:pt>
    <dgm:pt modelId="{38A64E24-1E39-4185-87F4-95F2609F8C12}" type="parTrans" cxnId="{D05FD956-9F82-404B-93AC-6CAC4861B99F}">
      <dgm:prSet/>
      <dgm:spPr/>
      <dgm:t>
        <a:bodyPr/>
        <a:lstStyle/>
        <a:p>
          <a:endParaRPr lang="en-US"/>
        </a:p>
      </dgm:t>
    </dgm:pt>
    <dgm:pt modelId="{35E8831D-F1F6-4E2D-A980-F98F157DCEE1}" type="sibTrans" cxnId="{D05FD956-9F82-404B-93AC-6CAC4861B99F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F2E35BD1-3D33-47D9-AF4B-7775DB803DA0}">
      <dgm:prSet/>
      <dgm:spPr/>
      <dgm:t>
        <a:bodyPr/>
        <a:lstStyle/>
        <a:p>
          <a:r>
            <a:rPr lang="en-US"/>
            <a:t>Log out</a:t>
          </a:r>
        </a:p>
      </dgm:t>
    </dgm:pt>
    <dgm:pt modelId="{C98C999B-0F94-4251-8E71-55A59AB43BD6}" type="parTrans" cxnId="{CBE79B23-902D-4D11-8676-76E34FDEFD66}">
      <dgm:prSet/>
      <dgm:spPr/>
      <dgm:t>
        <a:bodyPr/>
        <a:lstStyle/>
        <a:p>
          <a:endParaRPr lang="en-US"/>
        </a:p>
      </dgm:t>
    </dgm:pt>
    <dgm:pt modelId="{72FE93E7-8761-4969-8ECF-99F1A967DCA8}" type="sibTrans" cxnId="{CBE79B23-902D-4D11-8676-76E34FDEFD66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73EC6DC3-D577-4FCC-8AE1-34AA88C397BE}">
      <dgm:prSet/>
      <dgm:spPr/>
      <dgm:t>
        <a:bodyPr/>
        <a:lstStyle/>
        <a:p>
          <a:r>
            <a:rPr lang="en-US"/>
            <a:t>Book the room (Cancellable)</a:t>
          </a:r>
        </a:p>
      </dgm:t>
    </dgm:pt>
    <dgm:pt modelId="{736A75B1-3A99-46F7-92B2-54CC10D8C137}" type="parTrans" cxnId="{492CE297-8C43-4302-ABBC-EF41873BC2EE}">
      <dgm:prSet/>
      <dgm:spPr/>
      <dgm:t>
        <a:bodyPr/>
        <a:lstStyle/>
        <a:p>
          <a:endParaRPr lang="en-US"/>
        </a:p>
      </dgm:t>
    </dgm:pt>
    <dgm:pt modelId="{81ACE503-B2FF-47FA-9295-8C22D839F1CC}" type="sibTrans" cxnId="{492CE297-8C43-4302-ABBC-EF41873BC2EE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F863F2A2-DA5B-49C0-8D1A-1D3A8EC73267}">
      <dgm:prSet/>
      <dgm:spPr/>
      <dgm:t>
        <a:bodyPr/>
        <a:lstStyle/>
        <a:p>
          <a:r>
            <a:rPr lang="en-US"/>
            <a:t>Add rooms to cart (Remove items, check out)</a:t>
          </a:r>
        </a:p>
      </dgm:t>
    </dgm:pt>
    <dgm:pt modelId="{CF689903-6F7D-49DA-99B3-3992813285D1}" type="parTrans" cxnId="{C851403B-2FE3-4419-B5B8-9FC483E0A6B0}">
      <dgm:prSet/>
      <dgm:spPr/>
      <dgm:t>
        <a:bodyPr/>
        <a:lstStyle/>
        <a:p>
          <a:endParaRPr lang="en-US"/>
        </a:p>
      </dgm:t>
    </dgm:pt>
    <dgm:pt modelId="{E1D45F2E-CF0B-4C90-ACFA-A7A3CC2956A6}" type="sibTrans" cxnId="{C851403B-2FE3-4419-B5B8-9FC483E0A6B0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C2DF7653-9C19-45B9-8E6A-AD0426A5083E}">
      <dgm:prSet/>
      <dgm:spPr/>
      <dgm:t>
        <a:bodyPr/>
        <a:lstStyle/>
        <a:p>
          <a:r>
            <a:rPr lang="en-US"/>
            <a:t>Check in and check out</a:t>
          </a:r>
        </a:p>
      </dgm:t>
    </dgm:pt>
    <dgm:pt modelId="{11615CCD-F230-4A9A-9514-B888CCFA60FF}" type="parTrans" cxnId="{EE7C9F5F-94E4-44DD-BA22-08F5F2284A1C}">
      <dgm:prSet/>
      <dgm:spPr/>
      <dgm:t>
        <a:bodyPr/>
        <a:lstStyle/>
        <a:p>
          <a:endParaRPr lang="en-US"/>
        </a:p>
      </dgm:t>
    </dgm:pt>
    <dgm:pt modelId="{5B91C76F-294B-4C51-AC9B-144261D3EF30}" type="sibTrans" cxnId="{EE7C9F5F-94E4-44DD-BA22-08F5F2284A1C}">
      <dgm:prSet phldrT="06" phldr="0"/>
      <dgm:spPr/>
      <dgm:t>
        <a:bodyPr/>
        <a:lstStyle/>
        <a:p>
          <a:r>
            <a:rPr lang="en-US"/>
            <a:t>06</a:t>
          </a:r>
        </a:p>
      </dgm:t>
    </dgm:pt>
    <dgm:pt modelId="{3BA6DA3F-2BBC-46CC-BEEB-9244E78D5E20}">
      <dgm:prSet/>
      <dgm:spPr/>
      <dgm:t>
        <a:bodyPr/>
        <a:lstStyle/>
        <a:p>
          <a:r>
            <a:rPr lang="en-US"/>
            <a:t>Wait list system (Join wait list, quit wait list)</a:t>
          </a:r>
        </a:p>
      </dgm:t>
    </dgm:pt>
    <dgm:pt modelId="{395D2CD3-17A6-41B9-87FE-560801A30A3C}" type="parTrans" cxnId="{DF5BF9A3-8947-4A46-8E9B-AA94021186A5}">
      <dgm:prSet/>
      <dgm:spPr/>
      <dgm:t>
        <a:bodyPr/>
        <a:lstStyle/>
        <a:p>
          <a:endParaRPr lang="en-US"/>
        </a:p>
      </dgm:t>
    </dgm:pt>
    <dgm:pt modelId="{88CC1A92-FABE-4B1B-8433-2E203258A48C}" type="sibTrans" cxnId="{DF5BF9A3-8947-4A46-8E9B-AA94021186A5}">
      <dgm:prSet phldrT="07" phldr="0"/>
      <dgm:spPr/>
      <dgm:t>
        <a:bodyPr/>
        <a:lstStyle/>
        <a:p>
          <a:r>
            <a:rPr lang="en-US"/>
            <a:t>07</a:t>
          </a:r>
        </a:p>
      </dgm:t>
    </dgm:pt>
    <dgm:pt modelId="{FE4A87A3-5AD3-4D00-86FB-A6F411637523}" type="pres">
      <dgm:prSet presAssocID="{F1B9D45B-C044-41A3-B842-C85D3750B836}" presName="Name0" presStyleCnt="0">
        <dgm:presLayoutVars>
          <dgm:animLvl val="lvl"/>
          <dgm:resizeHandles val="exact"/>
        </dgm:presLayoutVars>
      </dgm:prSet>
      <dgm:spPr/>
    </dgm:pt>
    <dgm:pt modelId="{A6A2E3E2-1669-44ED-9AA7-FFC28A91BAAF}" type="pres">
      <dgm:prSet presAssocID="{43D709CD-FE39-4E83-9E5E-E0220CFEA95B}" presName="compositeNode" presStyleCnt="0">
        <dgm:presLayoutVars>
          <dgm:bulletEnabled val="1"/>
        </dgm:presLayoutVars>
      </dgm:prSet>
      <dgm:spPr/>
    </dgm:pt>
    <dgm:pt modelId="{03F32334-5B6C-4CBD-A7FA-93ED511D64E1}" type="pres">
      <dgm:prSet presAssocID="{43D709CD-FE39-4E83-9E5E-E0220CFEA95B}" presName="bgRect" presStyleLbl="alignNode1" presStyleIdx="0" presStyleCnt="7"/>
      <dgm:spPr/>
    </dgm:pt>
    <dgm:pt modelId="{B6D11064-3BF2-4561-A4C5-F6CE82B734DB}" type="pres">
      <dgm:prSet presAssocID="{95117348-CB56-4966-9950-7A57B1E9D3E7}" presName="sibTransNodeRect" presStyleLbl="alignNode1" presStyleIdx="0" presStyleCnt="7">
        <dgm:presLayoutVars>
          <dgm:chMax val="0"/>
          <dgm:bulletEnabled val="1"/>
        </dgm:presLayoutVars>
      </dgm:prSet>
      <dgm:spPr/>
    </dgm:pt>
    <dgm:pt modelId="{E0CECF3C-03F3-4FA1-B53E-62C842591CA3}" type="pres">
      <dgm:prSet presAssocID="{43D709CD-FE39-4E83-9E5E-E0220CFEA95B}" presName="nodeRect" presStyleLbl="alignNode1" presStyleIdx="0" presStyleCnt="7">
        <dgm:presLayoutVars>
          <dgm:bulletEnabled val="1"/>
        </dgm:presLayoutVars>
      </dgm:prSet>
      <dgm:spPr/>
    </dgm:pt>
    <dgm:pt modelId="{F47CEA1D-8B90-4D06-91AC-7635173231AD}" type="pres">
      <dgm:prSet presAssocID="{95117348-CB56-4966-9950-7A57B1E9D3E7}" presName="sibTrans" presStyleCnt="0"/>
      <dgm:spPr/>
    </dgm:pt>
    <dgm:pt modelId="{E6FC7D5C-58FD-4533-9644-BF9975E3E8FF}" type="pres">
      <dgm:prSet presAssocID="{0E944D6C-16BD-445F-8D72-7A61643AECBD}" presName="compositeNode" presStyleCnt="0">
        <dgm:presLayoutVars>
          <dgm:bulletEnabled val="1"/>
        </dgm:presLayoutVars>
      </dgm:prSet>
      <dgm:spPr/>
    </dgm:pt>
    <dgm:pt modelId="{5115A469-BCD0-4BC2-88B5-0EB33D3AB8E3}" type="pres">
      <dgm:prSet presAssocID="{0E944D6C-16BD-445F-8D72-7A61643AECBD}" presName="bgRect" presStyleLbl="alignNode1" presStyleIdx="1" presStyleCnt="7"/>
      <dgm:spPr/>
    </dgm:pt>
    <dgm:pt modelId="{855F6135-09FA-407D-963A-128D375502D9}" type="pres">
      <dgm:prSet presAssocID="{35E8831D-F1F6-4E2D-A980-F98F157DCEE1}" presName="sibTransNodeRect" presStyleLbl="alignNode1" presStyleIdx="1" presStyleCnt="7">
        <dgm:presLayoutVars>
          <dgm:chMax val="0"/>
          <dgm:bulletEnabled val="1"/>
        </dgm:presLayoutVars>
      </dgm:prSet>
      <dgm:spPr/>
    </dgm:pt>
    <dgm:pt modelId="{CBD4A1B5-B1DC-4A0D-8D66-C9A7344C6B21}" type="pres">
      <dgm:prSet presAssocID="{0E944D6C-16BD-445F-8D72-7A61643AECBD}" presName="nodeRect" presStyleLbl="alignNode1" presStyleIdx="1" presStyleCnt="7">
        <dgm:presLayoutVars>
          <dgm:bulletEnabled val="1"/>
        </dgm:presLayoutVars>
      </dgm:prSet>
      <dgm:spPr/>
    </dgm:pt>
    <dgm:pt modelId="{5D228C78-2955-4B7E-99C0-5E8921436BE1}" type="pres">
      <dgm:prSet presAssocID="{35E8831D-F1F6-4E2D-A980-F98F157DCEE1}" presName="sibTrans" presStyleCnt="0"/>
      <dgm:spPr/>
    </dgm:pt>
    <dgm:pt modelId="{2D422EE7-6608-43ED-A47E-9DD6FC603A28}" type="pres">
      <dgm:prSet presAssocID="{F2E35BD1-3D33-47D9-AF4B-7775DB803DA0}" presName="compositeNode" presStyleCnt="0">
        <dgm:presLayoutVars>
          <dgm:bulletEnabled val="1"/>
        </dgm:presLayoutVars>
      </dgm:prSet>
      <dgm:spPr/>
    </dgm:pt>
    <dgm:pt modelId="{E7311076-AEE6-4277-9E90-6B663319007E}" type="pres">
      <dgm:prSet presAssocID="{F2E35BD1-3D33-47D9-AF4B-7775DB803DA0}" presName="bgRect" presStyleLbl="alignNode1" presStyleIdx="2" presStyleCnt="7"/>
      <dgm:spPr/>
    </dgm:pt>
    <dgm:pt modelId="{D37CCFE2-FBC7-46C0-B6E2-4636A7F92F52}" type="pres">
      <dgm:prSet presAssocID="{72FE93E7-8761-4969-8ECF-99F1A967DCA8}" presName="sibTransNodeRect" presStyleLbl="alignNode1" presStyleIdx="2" presStyleCnt="7">
        <dgm:presLayoutVars>
          <dgm:chMax val="0"/>
          <dgm:bulletEnabled val="1"/>
        </dgm:presLayoutVars>
      </dgm:prSet>
      <dgm:spPr/>
    </dgm:pt>
    <dgm:pt modelId="{B5B830B2-5549-45B5-9EE5-3205D0DEB65E}" type="pres">
      <dgm:prSet presAssocID="{F2E35BD1-3D33-47D9-AF4B-7775DB803DA0}" presName="nodeRect" presStyleLbl="alignNode1" presStyleIdx="2" presStyleCnt="7">
        <dgm:presLayoutVars>
          <dgm:bulletEnabled val="1"/>
        </dgm:presLayoutVars>
      </dgm:prSet>
      <dgm:spPr/>
    </dgm:pt>
    <dgm:pt modelId="{34F8ED05-3EB3-4689-9809-619469A2B59B}" type="pres">
      <dgm:prSet presAssocID="{72FE93E7-8761-4969-8ECF-99F1A967DCA8}" presName="sibTrans" presStyleCnt="0"/>
      <dgm:spPr/>
    </dgm:pt>
    <dgm:pt modelId="{D4C7A39A-5232-4B8B-BC6D-9B1E8F4067B3}" type="pres">
      <dgm:prSet presAssocID="{73EC6DC3-D577-4FCC-8AE1-34AA88C397BE}" presName="compositeNode" presStyleCnt="0">
        <dgm:presLayoutVars>
          <dgm:bulletEnabled val="1"/>
        </dgm:presLayoutVars>
      </dgm:prSet>
      <dgm:spPr/>
    </dgm:pt>
    <dgm:pt modelId="{AE890C91-41A3-4F1B-8EFF-53152CA1E012}" type="pres">
      <dgm:prSet presAssocID="{73EC6DC3-D577-4FCC-8AE1-34AA88C397BE}" presName="bgRect" presStyleLbl="alignNode1" presStyleIdx="3" presStyleCnt="7"/>
      <dgm:spPr/>
    </dgm:pt>
    <dgm:pt modelId="{0BF39B0D-3CA3-4685-9CE6-E1B99EBD9984}" type="pres">
      <dgm:prSet presAssocID="{81ACE503-B2FF-47FA-9295-8C22D839F1CC}" presName="sibTransNodeRect" presStyleLbl="alignNode1" presStyleIdx="3" presStyleCnt="7">
        <dgm:presLayoutVars>
          <dgm:chMax val="0"/>
          <dgm:bulletEnabled val="1"/>
        </dgm:presLayoutVars>
      </dgm:prSet>
      <dgm:spPr/>
    </dgm:pt>
    <dgm:pt modelId="{30BE763B-4773-4AAA-8712-1C20124F5B26}" type="pres">
      <dgm:prSet presAssocID="{73EC6DC3-D577-4FCC-8AE1-34AA88C397BE}" presName="nodeRect" presStyleLbl="alignNode1" presStyleIdx="3" presStyleCnt="7">
        <dgm:presLayoutVars>
          <dgm:bulletEnabled val="1"/>
        </dgm:presLayoutVars>
      </dgm:prSet>
      <dgm:spPr/>
    </dgm:pt>
    <dgm:pt modelId="{75BA6BB6-BF9A-4B2C-AB6F-9D00E3A662D1}" type="pres">
      <dgm:prSet presAssocID="{81ACE503-B2FF-47FA-9295-8C22D839F1CC}" presName="sibTrans" presStyleCnt="0"/>
      <dgm:spPr/>
    </dgm:pt>
    <dgm:pt modelId="{8C33414A-791B-43FA-931F-84172C37D46B}" type="pres">
      <dgm:prSet presAssocID="{F863F2A2-DA5B-49C0-8D1A-1D3A8EC73267}" presName="compositeNode" presStyleCnt="0">
        <dgm:presLayoutVars>
          <dgm:bulletEnabled val="1"/>
        </dgm:presLayoutVars>
      </dgm:prSet>
      <dgm:spPr/>
    </dgm:pt>
    <dgm:pt modelId="{EB9A1CF8-5527-42F5-A0C9-52B9FDEC6C24}" type="pres">
      <dgm:prSet presAssocID="{F863F2A2-DA5B-49C0-8D1A-1D3A8EC73267}" presName="bgRect" presStyleLbl="alignNode1" presStyleIdx="4" presStyleCnt="7"/>
      <dgm:spPr/>
    </dgm:pt>
    <dgm:pt modelId="{7E7D7C8F-4967-43D6-B198-5F2637B1F913}" type="pres">
      <dgm:prSet presAssocID="{E1D45F2E-CF0B-4C90-ACFA-A7A3CC2956A6}" presName="sibTransNodeRect" presStyleLbl="alignNode1" presStyleIdx="4" presStyleCnt="7">
        <dgm:presLayoutVars>
          <dgm:chMax val="0"/>
          <dgm:bulletEnabled val="1"/>
        </dgm:presLayoutVars>
      </dgm:prSet>
      <dgm:spPr/>
    </dgm:pt>
    <dgm:pt modelId="{5A1B2415-93E8-46DD-901D-F2A08A1C2021}" type="pres">
      <dgm:prSet presAssocID="{F863F2A2-DA5B-49C0-8D1A-1D3A8EC73267}" presName="nodeRect" presStyleLbl="alignNode1" presStyleIdx="4" presStyleCnt="7">
        <dgm:presLayoutVars>
          <dgm:bulletEnabled val="1"/>
        </dgm:presLayoutVars>
      </dgm:prSet>
      <dgm:spPr/>
    </dgm:pt>
    <dgm:pt modelId="{A771716C-8E61-4B2C-880F-C962E6258515}" type="pres">
      <dgm:prSet presAssocID="{E1D45F2E-CF0B-4C90-ACFA-A7A3CC2956A6}" presName="sibTrans" presStyleCnt="0"/>
      <dgm:spPr/>
    </dgm:pt>
    <dgm:pt modelId="{3A8C6FB4-955B-4855-91FB-0AFB8F2361BD}" type="pres">
      <dgm:prSet presAssocID="{C2DF7653-9C19-45B9-8E6A-AD0426A5083E}" presName="compositeNode" presStyleCnt="0">
        <dgm:presLayoutVars>
          <dgm:bulletEnabled val="1"/>
        </dgm:presLayoutVars>
      </dgm:prSet>
      <dgm:spPr/>
    </dgm:pt>
    <dgm:pt modelId="{6E3FA9B0-0CED-491B-AC23-7F53502099E0}" type="pres">
      <dgm:prSet presAssocID="{C2DF7653-9C19-45B9-8E6A-AD0426A5083E}" presName="bgRect" presStyleLbl="alignNode1" presStyleIdx="5" presStyleCnt="7"/>
      <dgm:spPr/>
    </dgm:pt>
    <dgm:pt modelId="{4036EEB2-A160-4766-94FE-1E9E7F427C3B}" type="pres">
      <dgm:prSet presAssocID="{5B91C76F-294B-4C51-AC9B-144261D3EF30}" presName="sibTransNodeRect" presStyleLbl="alignNode1" presStyleIdx="5" presStyleCnt="7">
        <dgm:presLayoutVars>
          <dgm:chMax val="0"/>
          <dgm:bulletEnabled val="1"/>
        </dgm:presLayoutVars>
      </dgm:prSet>
      <dgm:spPr/>
    </dgm:pt>
    <dgm:pt modelId="{2976EE3B-B7CB-4306-89B8-D2F3F06813BF}" type="pres">
      <dgm:prSet presAssocID="{C2DF7653-9C19-45B9-8E6A-AD0426A5083E}" presName="nodeRect" presStyleLbl="alignNode1" presStyleIdx="5" presStyleCnt="7">
        <dgm:presLayoutVars>
          <dgm:bulletEnabled val="1"/>
        </dgm:presLayoutVars>
      </dgm:prSet>
      <dgm:spPr/>
    </dgm:pt>
    <dgm:pt modelId="{4022719E-10F4-434B-9704-4387B18DF95A}" type="pres">
      <dgm:prSet presAssocID="{5B91C76F-294B-4C51-AC9B-144261D3EF30}" presName="sibTrans" presStyleCnt="0"/>
      <dgm:spPr/>
    </dgm:pt>
    <dgm:pt modelId="{52BADA6A-4959-48A0-9306-6BC3DD989FC3}" type="pres">
      <dgm:prSet presAssocID="{3BA6DA3F-2BBC-46CC-BEEB-9244E78D5E20}" presName="compositeNode" presStyleCnt="0">
        <dgm:presLayoutVars>
          <dgm:bulletEnabled val="1"/>
        </dgm:presLayoutVars>
      </dgm:prSet>
      <dgm:spPr/>
    </dgm:pt>
    <dgm:pt modelId="{BEFB0E74-C814-4716-B692-EDB07BFD9733}" type="pres">
      <dgm:prSet presAssocID="{3BA6DA3F-2BBC-46CC-BEEB-9244E78D5E20}" presName="bgRect" presStyleLbl="alignNode1" presStyleIdx="6" presStyleCnt="7"/>
      <dgm:spPr/>
    </dgm:pt>
    <dgm:pt modelId="{5697646A-723F-45F9-8F6B-ACE411F0E5C1}" type="pres">
      <dgm:prSet presAssocID="{88CC1A92-FABE-4B1B-8433-2E203258A48C}" presName="sibTransNodeRect" presStyleLbl="alignNode1" presStyleIdx="6" presStyleCnt="7">
        <dgm:presLayoutVars>
          <dgm:chMax val="0"/>
          <dgm:bulletEnabled val="1"/>
        </dgm:presLayoutVars>
      </dgm:prSet>
      <dgm:spPr/>
    </dgm:pt>
    <dgm:pt modelId="{A409FA50-BC8B-4000-A81F-4948E2CEED10}" type="pres">
      <dgm:prSet presAssocID="{3BA6DA3F-2BBC-46CC-BEEB-9244E78D5E20}" presName="nodeRect" presStyleLbl="alignNode1" presStyleIdx="6" presStyleCnt="7">
        <dgm:presLayoutVars>
          <dgm:bulletEnabled val="1"/>
        </dgm:presLayoutVars>
      </dgm:prSet>
      <dgm:spPr/>
    </dgm:pt>
  </dgm:ptLst>
  <dgm:cxnLst>
    <dgm:cxn modelId="{DCD23010-5DA0-4675-B4F1-130E2207454C}" type="presOf" srcId="{C2DF7653-9C19-45B9-8E6A-AD0426A5083E}" destId="{2976EE3B-B7CB-4306-89B8-D2F3F06813BF}" srcOrd="1" destOrd="0" presId="urn:microsoft.com/office/officeart/2016/7/layout/LinearBlockProcessNumbered"/>
    <dgm:cxn modelId="{66CE7B1E-27FC-437A-BD3C-0FDF602AADD7}" type="presOf" srcId="{43D709CD-FE39-4E83-9E5E-E0220CFEA95B}" destId="{03F32334-5B6C-4CBD-A7FA-93ED511D64E1}" srcOrd="0" destOrd="0" presId="urn:microsoft.com/office/officeart/2016/7/layout/LinearBlockProcessNumbered"/>
    <dgm:cxn modelId="{B6A04E21-7EEA-4603-A27B-120367DFD08D}" type="presOf" srcId="{72FE93E7-8761-4969-8ECF-99F1A967DCA8}" destId="{D37CCFE2-FBC7-46C0-B6E2-4636A7F92F52}" srcOrd="0" destOrd="0" presId="urn:microsoft.com/office/officeart/2016/7/layout/LinearBlockProcessNumbered"/>
    <dgm:cxn modelId="{CBE79B23-902D-4D11-8676-76E34FDEFD66}" srcId="{F1B9D45B-C044-41A3-B842-C85D3750B836}" destId="{F2E35BD1-3D33-47D9-AF4B-7775DB803DA0}" srcOrd="2" destOrd="0" parTransId="{C98C999B-0F94-4251-8E71-55A59AB43BD6}" sibTransId="{72FE93E7-8761-4969-8ECF-99F1A967DCA8}"/>
    <dgm:cxn modelId="{45A6A42A-3D45-4233-8345-09EDC0D61813}" type="presOf" srcId="{35E8831D-F1F6-4E2D-A980-F98F157DCEE1}" destId="{855F6135-09FA-407D-963A-128D375502D9}" srcOrd="0" destOrd="0" presId="urn:microsoft.com/office/officeart/2016/7/layout/LinearBlockProcessNumbered"/>
    <dgm:cxn modelId="{C851403B-2FE3-4419-B5B8-9FC483E0A6B0}" srcId="{F1B9D45B-C044-41A3-B842-C85D3750B836}" destId="{F863F2A2-DA5B-49C0-8D1A-1D3A8EC73267}" srcOrd="4" destOrd="0" parTransId="{CF689903-6F7D-49DA-99B3-3992813285D1}" sibTransId="{E1D45F2E-CF0B-4C90-ACFA-A7A3CC2956A6}"/>
    <dgm:cxn modelId="{C329433F-412D-44D5-886D-E154FC175538}" type="presOf" srcId="{5B91C76F-294B-4C51-AC9B-144261D3EF30}" destId="{4036EEB2-A160-4766-94FE-1E9E7F427C3B}" srcOrd="0" destOrd="0" presId="urn:microsoft.com/office/officeart/2016/7/layout/LinearBlockProcessNumbered"/>
    <dgm:cxn modelId="{3D22725E-42D8-4CFC-9FAE-306514DAF36B}" type="presOf" srcId="{F863F2A2-DA5B-49C0-8D1A-1D3A8EC73267}" destId="{EB9A1CF8-5527-42F5-A0C9-52B9FDEC6C24}" srcOrd="0" destOrd="0" presId="urn:microsoft.com/office/officeart/2016/7/layout/LinearBlockProcessNumbered"/>
    <dgm:cxn modelId="{27EB805E-FC42-4585-BB43-AE1608D93057}" type="presOf" srcId="{73EC6DC3-D577-4FCC-8AE1-34AA88C397BE}" destId="{30BE763B-4773-4AAA-8712-1C20124F5B26}" srcOrd="1" destOrd="0" presId="urn:microsoft.com/office/officeart/2016/7/layout/LinearBlockProcessNumbered"/>
    <dgm:cxn modelId="{EE7C9F5F-94E4-44DD-BA22-08F5F2284A1C}" srcId="{F1B9D45B-C044-41A3-B842-C85D3750B836}" destId="{C2DF7653-9C19-45B9-8E6A-AD0426A5083E}" srcOrd="5" destOrd="0" parTransId="{11615CCD-F230-4A9A-9514-B888CCFA60FF}" sibTransId="{5B91C76F-294B-4C51-AC9B-144261D3EF30}"/>
    <dgm:cxn modelId="{1AB4DE6A-8033-449F-B0B2-EF3063EB9B34}" type="presOf" srcId="{F2E35BD1-3D33-47D9-AF4B-7775DB803DA0}" destId="{E7311076-AEE6-4277-9E90-6B663319007E}" srcOrd="0" destOrd="0" presId="urn:microsoft.com/office/officeart/2016/7/layout/LinearBlockProcessNumbered"/>
    <dgm:cxn modelId="{EDE99252-A76A-4537-B541-CF5B6B582AD8}" type="presOf" srcId="{88CC1A92-FABE-4B1B-8433-2E203258A48C}" destId="{5697646A-723F-45F9-8F6B-ACE411F0E5C1}" srcOrd="0" destOrd="0" presId="urn:microsoft.com/office/officeart/2016/7/layout/LinearBlockProcessNumbered"/>
    <dgm:cxn modelId="{D05FD956-9F82-404B-93AC-6CAC4861B99F}" srcId="{F1B9D45B-C044-41A3-B842-C85D3750B836}" destId="{0E944D6C-16BD-445F-8D72-7A61643AECBD}" srcOrd="1" destOrd="0" parTransId="{38A64E24-1E39-4185-87F4-95F2609F8C12}" sibTransId="{35E8831D-F1F6-4E2D-A980-F98F157DCEE1}"/>
    <dgm:cxn modelId="{48F20C80-69F5-4B5B-AA53-7D3AB29F8057}" type="presOf" srcId="{F863F2A2-DA5B-49C0-8D1A-1D3A8EC73267}" destId="{5A1B2415-93E8-46DD-901D-F2A08A1C2021}" srcOrd="1" destOrd="0" presId="urn:microsoft.com/office/officeart/2016/7/layout/LinearBlockProcessNumbered"/>
    <dgm:cxn modelId="{736C2280-E271-483C-A57B-61184F09398D}" type="presOf" srcId="{E1D45F2E-CF0B-4C90-ACFA-A7A3CC2956A6}" destId="{7E7D7C8F-4967-43D6-B198-5F2637B1F913}" srcOrd="0" destOrd="0" presId="urn:microsoft.com/office/officeart/2016/7/layout/LinearBlockProcessNumbered"/>
    <dgm:cxn modelId="{2AA24883-FB8F-4BCD-A2FF-F36856A6C89C}" type="presOf" srcId="{C2DF7653-9C19-45B9-8E6A-AD0426A5083E}" destId="{6E3FA9B0-0CED-491B-AC23-7F53502099E0}" srcOrd="0" destOrd="0" presId="urn:microsoft.com/office/officeart/2016/7/layout/LinearBlockProcessNumbered"/>
    <dgm:cxn modelId="{5DC8DC87-6C0F-4BA3-9368-DFDBDEE8B6FA}" srcId="{F1B9D45B-C044-41A3-B842-C85D3750B836}" destId="{43D709CD-FE39-4E83-9E5E-E0220CFEA95B}" srcOrd="0" destOrd="0" parTransId="{BD0B5CAB-B6D8-4CFD-BABB-CF76C3E97041}" sibTransId="{95117348-CB56-4966-9950-7A57B1E9D3E7}"/>
    <dgm:cxn modelId="{866CFA91-78C0-44B5-92F5-8FBA1F9581FB}" type="presOf" srcId="{73EC6DC3-D577-4FCC-8AE1-34AA88C397BE}" destId="{AE890C91-41A3-4F1B-8EFF-53152CA1E012}" srcOrd="0" destOrd="0" presId="urn:microsoft.com/office/officeart/2016/7/layout/LinearBlockProcessNumbered"/>
    <dgm:cxn modelId="{ABD37E97-742A-4286-87F9-9B2F7BCE8192}" type="presOf" srcId="{81ACE503-B2FF-47FA-9295-8C22D839F1CC}" destId="{0BF39B0D-3CA3-4685-9CE6-E1B99EBD9984}" srcOrd="0" destOrd="0" presId="urn:microsoft.com/office/officeart/2016/7/layout/LinearBlockProcessNumbered"/>
    <dgm:cxn modelId="{492CE297-8C43-4302-ABBC-EF41873BC2EE}" srcId="{F1B9D45B-C044-41A3-B842-C85D3750B836}" destId="{73EC6DC3-D577-4FCC-8AE1-34AA88C397BE}" srcOrd="3" destOrd="0" parTransId="{736A75B1-3A99-46F7-92B2-54CC10D8C137}" sibTransId="{81ACE503-B2FF-47FA-9295-8C22D839F1CC}"/>
    <dgm:cxn modelId="{DF5BF9A3-8947-4A46-8E9B-AA94021186A5}" srcId="{F1B9D45B-C044-41A3-B842-C85D3750B836}" destId="{3BA6DA3F-2BBC-46CC-BEEB-9244E78D5E20}" srcOrd="6" destOrd="0" parTransId="{395D2CD3-17A6-41B9-87FE-560801A30A3C}" sibTransId="{88CC1A92-FABE-4B1B-8433-2E203258A48C}"/>
    <dgm:cxn modelId="{06C26BA5-F5BB-451F-BE9B-1D8E16480AEF}" type="presOf" srcId="{0E944D6C-16BD-445F-8D72-7A61643AECBD}" destId="{5115A469-BCD0-4BC2-88B5-0EB33D3AB8E3}" srcOrd="0" destOrd="0" presId="urn:microsoft.com/office/officeart/2016/7/layout/LinearBlockProcessNumbered"/>
    <dgm:cxn modelId="{B6EF2BA7-AC3A-473F-95E1-F38446DC3C83}" type="presOf" srcId="{95117348-CB56-4966-9950-7A57B1E9D3E7}" destId="{B6D11064-3BF2-4561-A4C5-F6CE82B734DB}" srcOrd="0" destOrd="0" presId="urn:microsoft.com/office/officeart/2016/7/layout/LinearBlockProcessNumbered"/>
    <dgm:cxn modelId="{62D1CFBC-B5B7-4405-8811-F7AEDE74EA6D}" type="presOf" srcId="{3BA6DA3F-2BBC-46CC-BEEB-9244E78D5E20}" destId="{A409FA50-BC8B-4000-A81F-4948E2CEED10}" srcOrd="1" destOrd="0" presId="urn:microsoft.com/office/officeart/2016/7/layout/LinearBlockProcessNumbered"/>
    <dgm:cxn modelId="{53E444C6-909C-447E-983F-66EA1F1D9BB4}" type="presOf" srcId="{3BA6DA3F-2BBC-46CC-BEEB-9244E78D5E20}" destId="{BEFB0E74-C814-4716-B692-EDB07BFD9733}" srcOrd="0" destOrd="0" presId="urn:microsoft.com/office/officeart/2016/7/layout/LinearBlockProcessNumbered"/>
    <dgm:cxn modelId="{A91731DB-15B6-4AFF-B721-F289141BBA05}" type="presOf" srcId="{0E944D6C-16BD-445F-8D72-7A61643AECBD}" destId="{CBD4A1B5-B1DC-4A0D-8D66-C9A7344C6B21}" srcOrd="1" destOrd="0" presId="urn:microsoft.com/office/officeart/2016/7/layout/LinearBlockProcessNumbered"/>
    <dgm:cxn modelId="{822161EF-5CF8-4F1E-B69F-3EF732D13F92}" type="presOf" srcId="{F2E35BD1-3D33-47D9-AF4B-7775DB803DA0}" destId="{B5B830B2-5549-45B5-9EE5-3205D0DEB65E}" srcOrd="1" destOrd="0" presId="urn:microsoft.com/office/officeart/2016/7/layout/LinearBlockProcessNumbered"/>
    <dgm:cxn modelId="{C3A9BAEF-3005-482E-BE2A-E9085A868B34}" type="presOf" srcId="{F1B9D45B-C044-41A3-B842-C85D3750B836}" destId="{FE4A87A3-5AD3-4D00-86FB-A6F411637523}" srcOrd="0" destOrd="0" presId="urn:microsoft.com/office/officeart/2016/7/layout/LinearBlockProcessNumbered"/>
    <dgm:cxn modelId="{87674BF7-7D46-462F-A747-EC977C035083}" type="presOf" srcId="{43D709CD-FE39-4E83-9E5E-E0220CFEA95B}" destId="{E0CECF3C-03F3-4FA1-B53E-62C842591CA3}" srcOrd="1" destOrd="0" presId="urn:microsoft.com/office/officeart/2016/7/layout/LinearBlockProcessNumbered"/>
    <dgm:cxn modelId="{082E1C52-B7F2-4DB2-AD9F-6B614135E975}" type="presParOf" srcId="{FE4A87A3-5AD3-4D00-86FB-A6F411637523}" destId="{A6A2E3E2-1669-44ED-9AA7-FFC28A91BAAF}" srcOrd="0" destOrd="0" presId="urn:microsoft.com/office/officeart/2016/7/layout/LinearBlockProcessNumbered"/>
    <dgm:cxn modelId="{0468116F-5072-49FC-A630-AA407F36B428}" type="presParOf" srcId="{A6A2E3E2-1669-44ED-9AA7-FFC28A91BAAF}" destId="{03F32334-5B6C-4CBD-A7FA-93ED511D64E1}" srcOrd="0" destOrd="0" presId="urn:microsoft.com/office/officeart/2016/7/layout/LinearBlockProcessNumbered"/>
    <dgm:cxn modelId="{14E7CF43-A62D-48D6-861D-0CC97BC6714B}" type="presParOf" srcId="{A6A2E3E2-1669-44ED-9AA7-FFC28A91BAAF}" destId="{B6D11064-3BF2-4561-A4C5-F6CE82B734DB}" srcOrd="1" destOrd="0" presId="urn:microsoft.com/office/officeart/2016/7/layout/LinearBlockProcessNumbered"/>
    <dgm:cxn modelId="{0DE10877-FEC8-4AC2-92BF-B34082A5A4B1}" type="presParOf" srcId="{A6A2E3E2-1669-44ED-9AA7-FFC28A91BAAF}" destId="{E0CECF3C-03F3-4FA1-B53E-62C842591CA3}" srcOrd="2" destOrd="0" presId="urn:microsoft.com/office/officeart/2016/7/layout/LinearBlockProcessNumbered"/>
    <dgm:cxn modelId="{B61B8E73-B929-4671-8DEF-43BC5054CE4A}" type="presParOf" srcId="{FE4A87A3-5AD3-4D00-86FB-A6F411637523}" destId="{F47CEA1D-8B90-4D06-91AC-7635173231AD}" srcOrd="1" destOrd="0" presId="urn:microsoft.com/office/officeart/2016/7/layout/LinearBlockProcessNumbered"/>
    <dgm:cxn modelId="{866F49C7-E1E0-402A-95D0-D163FEB33296}" type="presParOf" srcId="{FE4A87A3-5AD3-4D00-86FB-A6F411637523}" destId="{E6FC7D5C-58FD-4533-9644-BF9975E3E8FF}" srcOrd="2" destOrd="0" presId="urn:microsoft.com/office/officeart/2016/7/layout/LinearBlockProcessNumbered"/>
    <dgm:cxn modelId="{E95BAAD7-9940-4AE7-B14E-64E854BDC5E5}" type="presParOf" srcId="{E6FC7D5C-58FD-4533-9644-BF9975E3E8FF}" destId="{5115A469-BCD0-4BC2-88B5-0EB33D3AB8E3}" srcOrd="0" destOrd="0" presId="urn:microsoft.com/office/officeart/2016/7/layout/LinearBlockProcessNumbered"/>
    <dgm:cxn modelId="{E460066C-C18A-4D53-BFFC-BD093A154222}" type="presParOf" srcId="{E6FC7D5C-58FD-4533-9644-BF9975E3E8FF}" destId="{855F6135-09FA-407D-963A-128D375502D9}" srcOrd="1" destOrd="0" presId="urn:microsoft.com/office/officeart/2016/7/layout/LinearBlockProcessNumbered"/>
    <dgm:cxn modelId="{140B12A3-9F52-4BD5-8F59-0F81EC121A83}" type="presParOf" srcId="{E6FC7D5C-58FD-4533-9644-BF9975E3E8FF}" destId="{CBD4A1B5-B1DC-4A0D-8D66-C9A7344C6B21}" srcOrd="2" destOrd="0" presId="urn:microsoft.com/office/officeart/2016/7/layout/LinearBlockProcessNumbered"/>
    <dgm:cxn modelId="{0269598A-AC0E-43F7-82D3-99020F8560C1}" type="presParOf" srcId="{FE4A87A3-5AD3-4D00-86FB-A6F411637523}" destId="{5D228C78-2955-4B7E-99C0-5E8921436BE1}" srcOrd="3" destOrd="0" presId="urn:microsoft.com/office/officeart/2016/7/layout/LinearBlockProcessNumbered"/>
    <dgm:cxn modelId="{5AA9A52A-73B0-49BF-B67B-D9BB48439A2E}" type="presParOf" srcId="{FE4A87A3-5AD3-4D00-86FB-A6F411637523}" destId="{2D422EE7-6608-43ED-A47E-9DD6FC603A28}" srcOrd="4" destOrd="0" presId="urn:microsoft.com/office/officeart/2016/7/layout/LinearBlockProcessNumbered"/>
    <dgm:cxn modelId="{54516F5F-7134-4F70-8BE8-C988AF2F7E13}" type="presParOf" srcId="{2D422EE7-6608-43ED-A47E-9DD6FC603A28}" destId="{E7311076-AEE6-4277-9E90-6B663319007E}" srcOrd="0" destOrd="0" presId="urn:microsoft.com/office/officeart/2016/7/layout/LinearBlockProcessNumbered"/>
    <dgm:cxn modelId="{607B0C02-62A1-4691-8515-EE6F8E1ED528}" type="presParOf" srcId="{2D422EE7-6608-43ED-A47E-9DD6FC603A28}" destId="{D37CCFE2-FBC7-46C0-B6E2-4636A7F92F52}" srcOrd="1" destOrd="0" presId="urn:microsoft.com/office/officeart/2016/7/layout/LinearBlockProcessNumbered"/>
    <dgm:cxn modelId="{3DEAE955-6476-4110-B4E6-9B5633654318}" type="presParOf" srcId="{2D422EE7-6608-43ED-A47E-9DD6FC603A28}" destId="{B5B830B2-5549-45B5-9EE5-3205D0DEB65E}" srcOrd="2" destOrd="0" presId="urn:microsoft.com/office/officeart/2016/7/layout/LinearBlockProcessNumbered"/>
    <dgm:cxn modelId="{82ECA23E-D83D-4C73-AFAC-1E1F3BAD6835}" type="presParOf" srcId="{FE4A87A3-5AD3-4D00-86FB-A6F411637523}" destId="{34F8ED05-3EB3-4689-9809-619469A2B59B}" srcOrd="5" destOrd="0" presId="urn:microsoft.com/office/officeart/2016/7/layout/LinearBlockProcessNumbered"/>
    <dgm:cxn modelId="{F2E449F4-A8EA-477A-91EE-F6B08CC81FC5}" type="presParOf" srcId="{FE4A87A3-5AD3-4D00-86FB-A6F411637523}" destId="{D4C7A39A-5232-4B8B-BC6D-9B1E8F4067B3}" srcOrd="6" destOrd="0" presId="urn:microsoft.com/office/officeart/2016/7/layout/LinearBlockProcessNumbered"/>
    <dgm:cxn modelId="{EE930135-43A8-492F-AB26-0872D76F9033}" type="presParOf" srcId="{D4C7A39A-5232-4B8B-BC6D-9B1E8F4067B3}" destId="{AE890C91-41A3-4F1B-8EFF-53152CA1E012}" srcOrd="0" destOrd="0" presId="urn:microsoft.com/office/officeart/2016/7/layout/LinearBlockProcessNumbered"/>
    <dgm:cxn modelId="{A56C1ECD-E7A2-45D5-B6A0-9923097D2248}" type="presParOf" srcId="{D4C7A39A-5232-4B8B-BC6D-9B1E8F4067B3}" destId="{0BF39B0D-3CA3-4685-9CE6-E1B99EBD9984}" srcOrd="1" destOrd="0" presId="urn:microsoft.com/office/officeart/2016/7/layout/LinearBlockProcessNumbered"/>
    <dgm:cxn modelId="{511C137F-7DFE-4045-83C3-7D88A5E03126}" type="presParOf" srcId="{D4C7A39A-5232-4B8B-BC6D-9B1E8F4067B3}" destId="{30BE763B-4773-4AAA-8712-1C20124F5B26}" srcOrd="2" destOrd="0" presId="urn:microsoft.com/office/officeart/2016/7/layout/LinearBlockProcessNumbered"/>
    <dgm:cxn modelId="{659FC150-2EE8-4EF5-B8CF-472B10881924}" type="presParOf" srcId="{FE4A87A3-5AD3-4D00-86FB-A6F411637523}" destId="{75BA6BB6-BF9A-4B2C-AB6F-9D00E3A662D1}" srcOrd="7" destOrd="0" presId="urn:microsoft.com/office/officeart/2016/7/layout/LinearBlockProcessNumbered"/>
    <dgm:cxn modelId="{32589E6F-A51E-4FCA-84A4-51B577168451}" type="presParOf" srcId="{FE4A87A3-5AD3-4D00-86FB-A6F411637523}" destId="{8C33414A-791B-43FA-931F-84172C37D46B}" srcOrd="8" destOrd="0" presId="urn:microsoft.com/office/officeart/2016/7/layout/LinearBlockProcessNumbered"/>
    <dgm:cxn modelId="{4DBA671B-C75A-4166-8B32-B00D38224727}" type="presParOf" srcId="{8C33414A-791B-43FA-931F-84172C37D46B}" destId="{EB9A1CF8-5527-42F5-A0C9-52B9FDEC6C24}" srcOrd="0" destOrd="0" presId="urn:microsoft.com/office/officeart/2016/7/layout/LinearBlockProcessNumbered"/>
    <dgm:cxn modelId="{4B63B0F0-1234-4BAB-8751-ED5B329BE9BC}" type="presParOf" srcId="{8C33414A-791B-43FA-931F-84172C37D46B}" destId="{7E7D7C8F-4967-43D6-B198-5F2637B1F913}" srcOrd="1" destOrd="0" presId="urn:microsoft.com/office/officeart/2016/7/layout/LinearBlockProcessNumbered"/>
    <dgm:cxn modelId="{2179B217-868D-460A-AC6C-7C6ADDD5890B}" type="presParOf" srcId="{8C33414A-791B-43FA-931F-84172C37D46B}" destId="{5A1B2415-93E8-46DD-901D-F2A08A1C2021}" srcOrd="2" destOrd="0" presId="urn:microsoft.com/office/officeart/2016/7/layout/LinearBlockProcessNumbered"/>
    <dgm:cxn modelId="{43E0C0D6-AFEC-41AB-B142-841CC74B83AB}" type="presParOf" srcId="{FE4A87A3-5AD3-4D00-86FB-A6F411637523}" destId="{A771716C-8E61-4B2C-880F-C962E6258515}" srcOrd="9" destOrd="0" presId="urn:microsoft.com/office/officeart/2016/7/layout/LinearBlockProcessNumbered"/>
    <dgm:cxn modelId="{FBBDE6B5-3886-44A9-8983-B20C5B1612CD}" type="presParOf" srcId="{FE4A87A3-5AD3-4D00-86FB-A6F411637523}" destId="{3A8C6FB4-955B-4855-91FB-0AFB8F2361BD}" srcOrd="10" destOrd="0" presId="urn:microsoft.com/office/officeart/2016/7/layout/LinearBlockProcessNumbered"/>
    <dgm:cxn modelId="{9D041EFC-C11B-4697-B550-9E1564854DA4}" type="presParOf" srcId="{3A8C6FB4-955B-4855-91FB-0AFB8F2361BD}" destId="{6E3FA9B0-0CED-491B-AC23-7F53502099E0}" srcOrd="0" destOrd="0" presId="urn:microsoft.com/office/officeart/2016/7/layout/LinearBlockProcessNumbered"/>
    <dgm:cxn modelId="{CA2622E7-5D3B-473E-A866-AB4AC44AD111}" type="presParOf" srcId="{3A8C6FB4-955B-4855-91FB-0AFB8F2361BD}" destId="{4036EEB2-A160-4766-94FE-1E9E7F427C3B}" srcOrd="1" destOrd="0" presId="urn:microsoft.com/office/officeart/2016/7/layout/LinearBlockProcessNumbered"/>
    <dgm:cxn modelId="{DDEBE72B-B683-4C9F-8D15-C38735F541FA}" type="presParOf" srcId="{3A8C6FB4-955B-4855-91FB-0AFB8F2361BD}" destId="{2976EE3B-B7CB-4306-89B8-D2F3F06813BF}" srcOrd="2" destOrd="0" presId="urn:microsoft.com/office/officeart/2016/7/layout/LinearBlockProcessNumbered"/>
    <dgm:cxn modelId="{595ACC26-320B-4BC5-B6A6-CD318921DCA7}" type="presParOf" srcId="{FE4A87A3-5AD3-4D00-86FB-A6F411637523}" destId="{4022719E-10F4-434B-9704-4387B18DF95A}" srcOrd="11" destOrd="0" presId="urn:microsoft.com/office/officeart/2016/7/layout/LinearBlockProcessNumbered"/>
    <dgm:cxn modelId="{B6829AC8-8FFF-437F-88A5-480CE488BB14}" type="presParOf" srcId="{FE4A87A3-5AD3-4D00-86FB-A6F411637523}" destId="{52BADA6A-4959-48A0-9306-6BC3DD989FC3}" srcOrd="12" destOrd="0" presId="urn:microsoft.com/office/officeart/2016/7/layout/LinearBlockProcessNumbered"/>
    <dgm:cxn modelId="{5DA5108A-0861-440E-BCF0-6BB46DE7F3D9}" type="presParOf" srcId="{52BADA6A-4959-48A0-9306-6BC3DD989FC3}" destId="{BEFB0E74-C814-4716-B692-EDB07BFD9733}" srcOrd="0" destOrd="0" presId="urn:microsoft.com/office/officeart/2016/7/layout/LinearBlockProcessNumbered"/>
    <dgm:cxn modelId="{5EBBD43F-583F-4C37-9274-ACF70C2EAF90}" type="presParOf" srcId="{52BADA6A-4959-48A0-9306-6BC3DD989FC3}" destId="{5697646A-723F-45F9-8F6B-ACE411F0E5C1}" srcOrd="1" destOrd="0" presId="urn:microsoft.com/office/officeart/2016/7/layout/LinearBlockProcessNumbered"/>
    <dgm:cxn modelId="{200CADD1-2E90-432E-83A6-3B4D36FB4668}" type="presParOf" srcId="{52BADA6A-4959-48A0-9306-6BC3DD989FC3}" destId="{A409FA50-BC8B-4000-A81F-4948E2CEED10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4A85A8B-540A-46AC-9277-8DCC1F027369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86E1A10-F7E5-4B6F-BA0A-7856C757A6F2}">
      <dgm:prSet/>
      <dgm:spPr/>
      <dgm:t>
        <a:bodyPr/>
        <a:lstStyle/>
        <a:p>
          <a:r>
            <a:rPr lang="en-US"/>
            <a:t>Built in set and get methods for problem fixing</a:t>
          </a:r>
        </a:p>
      </dgm:t>
    </dgm:pt>
    <dgm:pt modelId="{442101A2-91B3-43C0-A9EA-C1244E76DDD3}" type="parTrans" cxnId="{6875EEAE-4E86-404C-82B8-3DC269C18267}">
      <dgm:prSet/>
      <dgm:spPr/>
      <dgm:t>
        <a:bodyPr/>
        <a:lstStyle/>
        <a:p>
          <a:endParaRPr lang="en-US"/>
        </a:p>
      </dgm:t>
    </dgm:pt>
    <dgm:pt modelId="{38722A6A-B7D0-4264-BE97-9119F41AAA21}" type="sibTrans" cxnId="{6875EEAE-4E86-404C-82B8-3DC269C18267}">
      <dgm:prSet/>
      <dgm:spPr/>
      <dgm:t>
        <a:bodyPr/>
        <a:lstStyle/>
        <a:p>
          <a:endParaRPr lang="en-US"/>
        </a:p>
      </dgm:t>
    </dgm:pt>
    <dgm:pt modelId="{1B4A6C9D-A2A7-4DFC-AEBA-4528ACF91108}">
      <dgm:prSet/>
      <dgm:spPr/>
      <dgm:t>
        <a:bodyPr/>
        <a:lstStyle/>
        <a:p>
          <a:r>
            <a:rPr lang="en-US"/>
            <a:t>Managing staffs, rooms, and customers</a:t>
          </a:r>
        </a:p>
      </dgm:t>
    </dgm:pt>
    <dgm:pt modelId="{20E3896E-1FE4-41E7-94C6-18F21504DCA6}" type="parTrans" cxnId="{D9E7D9E1-981B-4700-9BE6-633C60080EC6}">
      <dgm:prSet/>
      <dgm:spPr/>
      <dgm:t>
        <a:bodyPr/>
        <a:lstStyle/>
        <a:p>
          <a:endParaRPr lang="en-US"/>
        </a:p>
      </dgm:t>
    </dgm:pt>
    <dgm:pt modelId="{AEF7B44A-9CE0-469D-B8E8-06937EB582D6}" type="sibTrans" cxnId="{D9E7D9E1-981B-4700-9BE6-633C60080EC6}">
      <dgm:prSet/>
      <dgm:spPr/>
      <dgm:t>
        <a:bodyPr/>
        <a:lstStyle/>
        <a:p>
          <a:endParaRPr lang="en-US"/>
        </a:p>
      </dgm:t>
    </dgm:pt>
    <dgm:pt modelId="{B74C3B43-9850-47A2-A3A6-8AFBFDEA5C6D}">
      <dgm:prSet/>
      <dgm:spPr/>
      <dgm:t>
        <a:bodyPr/>
        <a:lstStyle/>
        <a:p>
          <a:r>
            <a:rPr lang="en-US"/>
            <a:t>Independent java file to for operations and logs</a:t>
          </a:r>
        </a:p>
      </dgm:t>
    </dgm:pt>
    <dgm:pt modelId="{7505676B-76CB-4C25-8C4E-84DAD1DEABBA}" type="parTrans" cxnId="{EAAC4BB5-1E1B-4CFD-B011-8603C2869485}">
      <dgm:prSet/>
      <dgm:spPr/>
      <dgm:t>
        <a:bodyPr/>
        <a:lstStyle/>
        <a:p>
          <a:endParaRPr lang="en-US"/>
        </a:p>
      </dgm:t>
    </dgm:pt>
    <dgm:pt modelId="{A9DFC88D-BEFE-4308-8DFE-A282C554ABD0}" type="sibTrans" cxnId="{EAAC4BB5-1E1B-4CFD-B011-8603C2869485}">
      <dgm:prSet/>
      <dgm:spPr/>
      <dgm:t>
        <a:bodyPr/>
        <a:lstStyle/>
        <a:p>
          <a:endParaRPr lang="en-US"/>
        </a:p>
      </dgm:t>
    </dgm:pt>
    <dgm:pt modelId="{E9EEDDBA-F407-49F5-8A1B-413812DDC687}">
      <dgm:prSet/>
      <dgm:spPr/>
      <dgm:t>
        <a:bodyPr/>
        <a:lstStyle/>
        <a:p>
          <a:r>
            <a:rPr lang="en-US"/>
            <a:t>Admin mod</a:t>
          </a:r>
        </a:p>
      </dgm:t>
    </dgm:pt>
    <dgm:pt modelId="{CE4A2C25-4106-403C-B700-9E0779F43923}" type="parTrans" cxnId="{2AAF1060-2C9C-418F-8185-0B28FBC5A164}">
      <dgm:prSet/>
      <dgm:spPr/>
      <dgm:t>
        <a:bodyPr/>
        <a:lstStyle/>
        <a:p>
          <a:endParaRPr lang="en-US"/>
        </a:p>
      </dgm:t>
    </dgm:pt>
    <dgm:pt modelId="{2DBFD0DF-96AA-4BBD-AE53-03A2DA29B82F}" type="sibTrans" cxnId="{2AAF1060-2C9C-418F-8185-0B28FBC5A164}">
      <dgm:prSet/>
      <dgm:spPr/>
      <dgm:t>
        <a:bodyPr/>
        <a:lstStyle/>
        <a:p>
          <a:endParaRPr lang="en-US"/>
        </a:p>
      </dgm:t>
    </dgm:pt>
    <dgm:pt modelId="{6910F3A3-12B7-4597-8EE1-337F4A4F9E71}">
      <dgm:prSet/>
      <dgm:spPr/>
      <dgm:t>
        <a:bodyPr/>
        <a:lstStyle/>
        <a:p>
          <a:r>
            <a:rPr lang="en-US"/>
            <a:t>Log in directly as admin in GUI</a:t>
          </a:r>
        </a:p>
      </dgm:t>
    </dgm:pt>
    <dgm:pt modelId="{EF637312-A6B8-4CB3-ADDB-0443DB5AB2A2}" type="parTrans" cxnId="{C2AB98F1-98DB-4806-A05B-3C2B2733EABF}">
      <dgm:prSet/>
      <dgm:spPr/>
      <dgm:t>
        <a:bodyPr/>
        <a:lstStyle/>
        <a:p>
          <a:endParaRPr lang="en-US"/>
        </a:p>
      </dgm:t>
    </dgm:pt>
    <dgm:pt modelId="{C5D803DD-3507-45FB-8867-DEE7781A60D9}" type="sibTrans" cxnId="{C2AB98F1-98DB-4806-A05B-3C2B2733EABF}">
      <dgm:prSet/>
      <dgm:spPr/>
      <dgm:t>
        <a:bodyPr/>
        <a:lstStyle/>
        <a:p>
          <a:endParaRPr lang="en-US"/>
        </a:p>
      </dgm:t>
    </dgm:pt>
    <dgm:pt modelId="{0A612710-DEC2-4173-9958-F37D4AA88FCC}">
      <dgm:prSet/>
      <dgm:spPr/>
      <dgm:t>
        <a:bodyPr/>
        <a:lstStyle/>
        <a:p>
          <a:r>
            <a:rPr lang="en-US"/>
            <a:t>Quick check for room status and staff status</a:t>
          </a:r>
        </a:p>
      </dgm:t>
    </dgm:pt>
    <dgm:pt modelId="{E968237D-1C8F-4D30-95F2-7AAE7C404596}" type="parTrans" cxnId="{859CFA32-5759-4DE2-BEA3-F360A02449A3}">
      <dgm:prSet/>
      <dgm:spPr/>
      <dgm:t>
        <a:bodyPr/>
        <a:lstStyle/>
        <a:p>
          <a:endParaRPr lang="en-US"/>
        </a:p>
      </dgm:t>
    </dgm:pt>
    <dgm:pt modelId="{AE63A7AF-8CD0-4A3E-9D0F-8088B8C9B8CC}" type="sibTrans" cxnId="{859CFA32-5759-4DE2-BEA3-F360A02449A3}">
      <dgm:prSet/>
      <dgm:spPr/>
      <dgm:t>
        <a:bodyPr/>
        <a:lstStyle/>
        <a:p>
          <a:endParaRPr lang="en-US"/>
        </a:p>
      </dgm:t>
    </dgm:pt>
    <dgm:pt modelId="{CB8D609C-3DF5-48D3-AD1C-8C4D12C6B7D4}" type="pres">
      <dgm:prSet presAssocID="{D4A85A8B-540A-46AC-9277-8DCC1F02736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254F645-4BC9-4ADE-9DBC-A2CBA6C0E40A}" type="pres">
      <dgm:prSet presAssocID="{F86E1A10-F7E5-4B6F-BA0A-7856C757A6F2}" presName="root" presStyleCnt="0"/>
      <dgm:spPr/>
    </dgm:pt>
    <dgm:pt modelId="{BA76A101-6A8B-421D-9948-DB389AE4D9F5}" type="pres">
      <dgm:prSet presAssocID="{F86E1A10-F7E5-4B6F-BA0A-7856C757A6F2}" presName="rootComposite" presStyleCnt="0"/>
      <dgm:spPr/>
    </dgm:pt>
    <dgm:pt modelId="{BA7446AB-23D1-43E2-A0E4-FDB97B54A468}" type="pres">
      <dgm:prSet presAssocID="{F86E1A10-F7E5-4B6F-BA0A-7856C757A6F2}" presName="rootText" presStyleLbl="node1" presStyleIdx="0" presStyleCnt="4"/>
      <dgm:spPr/>
    </dgm:pt>
    <dgm:pt modelId="{388A62DA-F47B-4E57-8537-E11A65CED4D4}" type="pres">
      <dgm:prSet presAssocID="{F86E1A10-F7E5-4B6F-BA0A-7856C757A6F2}" presName="rootConnector" presStyleLbl="node1" presStyleIdx="0" presStyleCnt="4"/>
      <dgm:spPr/>
    </dgm:pt>
    <dgm:pt modelId="{FFD0123D-3C97-4EDE-B080-694350B7A3DF}" type="pres">
      <dgm:prSet presAssocID="{F86E1A10-F7E5-4B6F-BA0A-7856C757A6F2}" presName="childShape" presStyleCnt="0"/>
      <dgm:spPr/>
    </dgm:pt>
    <dgm:pt modelId="{FC17149A-2900-4972-8659-5C2738D2D354}" type="pres">
      <dgm:prSet presAssocID="{1B4A6C9D-A2A7-4DFC-AEBA-4528ACF91108}" presName="root" presStyleCnt="0"/>
      <dgm:spPr/>
    </dgm:pt>
    <dgm:pt modelId="{B89A8862-AD21-459F-AF46-33A537FFB34E}" type="pres">
      <dgm:prSet presAssocID="{1B4A6C9D-A2A7-4DFC-AEBA-4528ACF91108}" presName="rootComposite" presStyleCnt="0"/>
      <dgm:spPr/>
    </dgm:pt>
    <dgm:pt modelId="{99C7C792-A76C-4A97-A730-15D60505E520}" type="pres">
      <dgm:prSet presAssocID="{1B4A6C9D-A2A7-4DFC-AEBA-4528ACF91108}" presName="rootText" presStyleLbl="node1" presStyleIdx="1" presStyleCnt="4"/>
      <dgm:spPr/>
    </dgm:pt>
    <dgm:pt modelId="{40B1FC2C-A0EE-4A2A-9B8A-FF8EE4402649}" type="pres">
      <dgm:prSet presAssocID="{1B4A6C9D-A2A7-4DFC-AEBA-4528ACF91108}" presName="rootConnector" presStyleLbl="node1" presStyleIdx="1" presStyleCnt="4"/>
      <dgm:spPr/>
    </dgm:pt>
    <dgm:pt modelId="{AD90ED8F-EF1C-4922-8B6A-E6E0BE153A7F}" type="pres">
      <dgm:prSet presAssocID="{1B4A6C9D-A2A7-4DFC-AEBA-4528ACF91108}" presName="childShape" presStyleCnt="0"/>
      <dgm:spPr/>
    </dgm:pt>
    <dgm:pt modelId="{65DCFCD1-4649-4CCE-996F-D4CF8A167DDF}" type="pres">
      <dgm:prSet presAssocID="{B74C3B43-9850-47A2-A3A6-8AFBFDEA5C6D}" presName="root" presStyleCnt="0"/>
      <dgm:spPr/>
    </dgm:pt>
    <dgm:pt modelId="{0A6D0AEF-3907-4DA3-BD3C-EBBF7A9F54FC}" type="pres">
      <dgm:prSet presAssocID="{B74C3B43-9850-47A2-A3A6-8AFBFDEA5C6D}" presName="rootComposite" presStyleCnt="0"/>
      <dgm:spPr/>
    </dgm:pt>
    <dgm:pt modelId="{94D80ACB-E7FC-4CE9-8A6B-182F2A6BD6B9}" type="pres">
      <dgm:prSet presAssocID="{B74C3B43-9850-47A2-A3A6-8AFBFDEA5C6D}" presName="rootText" presStyleLbl="node1" presStyleIdx="2" presStyleCnt="4"/>
      <dgm:spPr/>
    </dgm:pt>
    <dgm:pt modelId="{8F156676-C587-445E-AF2D-CC625CF9E0AA}" type="pres">
      <dgm:prSet presAssocID="{B74C3B43-9850-47A2-A3A6-8AFBFDEA5C6D}" presName="rootConnector" presStyleLbl="node1" presStyleIdx="2" presStyleCnt="4"/>
      <dgm:spPr/>
    </dgm:pt>
    <dgm:pt modelId="{B9A312DD-87F3-4EA9-B895-183BB2986398}" type="pres">
      <dgm:prSet presAssocID="{B74C3B43-9850-47A2-A3A6-8AFBFDEA5C6D}" presName="childShape" presStyleCnt="0"/>
      <dgm:spPr/>
    </dgm:pt>
    <dgm:pt modelId="{B0E1FA19-57C7-40B8-9ADB-F1506A6EBA90}" type="pres">
      <dgm:prSet presAssocID="{E9EEDDBA-F407-49F5-8A1B-413812DDC687}" presName="root" presStyleCnt="0"/>
      <dgm:spPr/>
    </dgm:pt>
    <dgm:pt modelId="{B5DC7E6F-15C1-4BCB-B77F-16CD3DEF8C61}" type="pres">
      <dgm:prSet presAssocID="{E9EEDDBA-F407-49F5-8A1B-413812DDC687}" presName="rootComposite" presStyleCnt="0"/>
      <dgm:spPr/>
    </dgm:pt>
    <dgm:pt modelId="{CD45C1CA-3D6A-4A6C-A2F0-C538A095398F}" type="pres">
      <dgm:prSet presAssocID="{E9EEDDBA-F407-49F5-8A1B-413812DDC687}" presName="rootText" presStyleLbl="node1" presStyleIdx="3" presStyleCnt="4"/>
      <dgm:spPr/>
    </dgm:pt>
    <dgm:pt modelId="{10C1B50D-F16F-4258-B92D-A414008C7BD9}" type="pres">
      <dgm:prSet presAssocID="{E9EEDDBA-F407-49F5-8A1B-413812DDC687}" presName="rootConnector" presStyleLbl="node1" presStyleIdx="3" presStyleCnt="4"/>
      <dgm:spPr/>
    </dgm:pt>
    <dgm:pt modelId="{35A92A3F-72BF-4997-AAB7-F985A6271FE9}" type="pres">
      <dgm:prSet presAssocID="{E9EEDDBA-F407-49F5-8A1B-413812DDC687}" presName="childShape" presStyleCnt="0"/>
      <dgm:spPr/>
    </dgm:pt>
    <dgm:pt modelId="{6DFE12BB-55B1-4B69-9D9A-84C827450268}" type="pres">
      <dgm:prSet presAssocID="{EF637312-A6B8-4CB3-ADDB-0443DB5AB2A2}" presName="Name13" presStyleLbl="parChTrans1D2" presStyleIdx="0" presStyleCnt="2"/>
      <dgm:spPr/>
    </dgm:pt>
    <dgm:pt modelId="{BC3C55AA-F5BD-4716-BBA5-50B27D3F3CC9}" type="pres">
      <dgm:prSet presAssocID="{6910F3A3-12B7-4597-8EE1-337F4A4F9E71}" presName="childText" presStyleLbl="bgAcc1" presStyleIdx="0" presStyleCnt="2">
        <dgm:presLayoutVars>
          <dgm:bulletEnabled val="1"/>
        </dgm:presLayoutVars>
      </dgm:prSet>
      <dgm:spPr/>
    </dgm:pt>
    <dgm:pt modelId="{EE510DDB-FA1B-4FBE-8728-10152784D976}" type="pres">
      <dgm:prSet presAssocID="{E968237D-1C8F-4D30-95F2-7AAE7C404596}" presName="Name13" presStyleLbl="parChTrans1D2" presStyleIdx="1" presStyleCnt="2"/>
      <dgm:spPr/>
    </dgm:pt>
    <dgm:pt modelId="{2F70C049-83EB-449F-B2B5-5EF78D4BD092}" type="pres">
      <dgm:prSet presAssocID="{0A612710-DEC2-4173-9958-F37D4AA88FCC}" presName="childText" presStyleLbl="bgAcc1" presStyleIdx="1" presStyleCnt="2">
        <dgm:presLayoutVars>
          <dgm:bulletEnabled val="1"/>
        </dgm:presLayoutVars>
      </dgm:prSet>
      <dgm:spPr/>
    </dgm:pt>
  </dgm:ptLst>
  <dgm:cxnLst>
    <dgm:cxn modelId="{9AFA5928-76C6-44B8-82BD-CF77C193D045}" type="presOf" srcId="{F86E1A10-F7E5-4B6F-BA0A-7856C757A6F2}" destId="{388A62DA-F47B-4E57-8537-E11A65CED4D4}" srcOrd="1" destOrd="0" presId="urn:microsoft.com/office/officeart/2005/8/layout/hierarchy3"/>
    <dgm:cxn modelId="{859CFA32-5759-4DE2-BEA3-F360A02449A3}" srcId="{E9EEDDBA-F407-49F5-8A1B-413812DDC687}" destId="{0A612710-DEC2-4173-9958-F37D4AA88FCC}" srcOrd="1" destOrd="0" parTransId="{E968237D-1C8F-4D30-95F2-7AAE7C404596}" sibTransId="{AE63A7AF-8CD0-4A3E-9D0F-8088B8C9B8CC}"/>
    <dgm:cxn modelId="{0B691137-C103-4A1E-906E-DC24971B11A1}" type="presOf" srcId="{B74C3B43-9850-47A2-A3A6-8AFBFDEA5C6D}" destId="{8F156676-C587-445E-AF2D-CC625CF9E0AA}" srcOrd="1" destOrd="0" presId="urn:microsoft.com/office/officeart/2005/8/layout/hierarchy3"/>
    <dgm:cxn modelId="{905D073C-FBC9-4E09-8D97-E1C0006D0358}" type="presOf" srcId="{1B4A6C9D-A2A7-4DFC-AEBA-4528ACF91108}" destId="{99C7C792-A76C-4A97-A730-15D60505E520}" srcOrd="0" destOrd="0" presId="urn:microsoft.com/office/officeart/2005/8/layout/hierarchy3"/>
    <dgm:cxn modelId="{F3F6E43F-0D5F-43B4-B956-A50FE0E52098}" type="presOf" srcId="{EF637312-A6B8-4CB3-ADDB-0443DB5AB2A2}" destId="{6DFE12BB-55B1-4B69-9D9A-84C827450268}" srcOrd="0" destOrd="0" presId="urn:microsoft.com/office/officeart/2005/8/layout/hierarchy3"/>
    <dgm:cxn modelId="{2AAF1060-2C9C-418F-8185-0B28FBC5A164}" srcId="{D4A85A8B-540A-46AC-9277-8DCC1F027369}" destId="{E9EEDDBA-F407-49F5-8A1B-413812DDC687}" srcOrd="3" destOrd="0" parTransId="{CE4A2C25-4106-403C-B700-9E0779F43923}" sibTransId="{2DBFD0DF-96AA-4BBD-AE53-03A2DA29B82F}"/>
    <dgm:cxn modelId="{16970E61-D7C4-49AA-829E-E141730FA191}" type="presOf" srcId="{B74C3B43-9850-47A2-A3A6-8AFBFDEA5C6D}" destId="{94D80ACB-E7FC-4CE9-8A6B-182F2A6BD6B9}" srcOrd="0" destOrd="0" presId="urn:microsoft.com/office/officeart/2005/8/layout/hierarchy3"/>
    <dgm:cxn modelId="{17B6A162-1E9C-427E-9BFC-108EA607EAEC}" type="presOf" srcId="{1B4A6C9D-A2A7-4DFC-AEBA-4528ACF91108}" destId="{40B1FC2C-A0EE-4A2A-9B8A-FF8EE4402649}" srcOrd="1" destOrd="0" presId="urn:microsoft.com/office/officeart/2005/8/layout/hierarchy3"/>
    <dgm:cxn modelId="{CFFB0681-969B-4B6A-A5A0-FD089C2D2335}" type="presOf" srcId="{0A612710-DEC2-4173-9958-F37D4AA88FCC}" destId="{2F70C049-83EB-449F-B2B5-5EF78D4BD092}" srcOrd="0" destOrd="0" presId="urn:microsoft.com/office/officeart/2005/8/layout/hierarchy3"/>
    <dgm:cxn modelId="{E582DD89-6708-4567-BEEF-F52E5B660062}" type="presOf" srcId="{F86E1A10-F7E5-4B6F-BA0A-7856C757A6F2}" destId="{BA7446AB-23D1-43E2-A0E4-FDB97B54A468}" srcOrd="0" destOrd="0" presId="urn:microsoft.com/office/officeart/2005/8/layout/hierarchy3"/>
    <dgm:cxn modelId="{FC749690-B441-41CA-A434-372278ED2EA9}" type="presOf" srcId="{6910F3A3-12B7-4597-8EE1-337F4A4F9E71}" destId="{BC3C55AA-F5BD-4716-BBA5-50B27D3F3CC9}" srcOrd="0" destOrd="0" presId="urn:microsoft.com/office/officeart/2005/8/layout/hierarchy3"/>
    <dgm:cxn modelId="{E09A2D9F-01F1-4597-A147-E0FE93D61647}" type="presOf" srcId="{D4A85A8B-540A-46AC-9277-8DCC1F027369}" destId="{CB8D609C-3DF5-48D3-AD1C-8C4D12C6B7D4}" srcOrd="0" destOrd="0" presId="urn:microsoft.com/office/officeart/2005/8/layout/hierarchy3"/>
    <dgm:cxn modelId="{6875EEAE-4E86-404C-82B8-3DC269C18267}" srcId="{D4A85A8B-540A-46AC-9277-8DCC1F027369}" destId="{F86E1A10-F7E5-4B6F-BA0A-7856C757A6F2}" srcOrd="0" destOrd="0" parTransId="{442101A2-91B3-43C0-A9EA-C1244E76DDD3}" sibTransId="{38722A6A-B7D0-4264-BE97-9119F41AAA21}"/>
    <dgm:cxn modelId="{EAAC4BB5-1E1B-4CFD-B011-8603C2869485}" srcId="{D4A85A8B-540A-46AC-9277-8DCC1F027369}" destId="{B74C3B43-9850-47A2-A3A6-8AFBFDEA5C6D}" srcOrd="2" destOrd="0" parTransId="{7505676B-76CB-4C25-8C4E-84DAD1DEABBA}" sibTransId="{A9DFC88D-BEFE-4308-8DFE-A282C554ABD0}"/>
    <dgm:cxn modelId="{07E30BC7-E60D-4E1E-B05D-6000AD33218B}" type="presOf" srcId="{E9EEDDBA-F407-49F5-8A1B-413812DDC687}" destId="{10C1B50D-F16F-4258-B92D-A414008C7BD9}" srcOrd="1" destOrd="0" presId="urn:microsoft.com/office/officeart/2005/8/layout/hierarchy3"/>
    <dgm:cxn modelId="{8E8D88D6-E2DB-4FB5-8731-C9F289639B60}" type="presOf" srcId="{E968237D-1C8F-4D30-95F2-7AAE7C404596}" destId="{EE510DDB-FA1B-4FBE-8728-10152784D976}" srcOrd="0" destOrd="0" presId="urn:microsoft.com/office/officeart/2005/8/layout/hierarchy3"/>
    <dgm:cxn modelId="{D9E7D9E1-981B-4700-9BE6-633C60080EC6}" srcId="{D4A85A8B-540A-46AC-9277-8DCC1F027369}" destId="{1B4A6C9D-A2A7-4DFC-AEBA-4528ACF91108}" srcOrd="1" destOrd="0" parTransId="{20E3896E-1FE4-41E7-94C6-18F21504DCA6}" sibTransId="{AEF7B44A-9CE0-469D-B8E8-06937EB582D6}"/>
    <dgm:cxn modelId="{C2AB98F1-98DB-4806-A05B-3C2B2733EABF}" srcId="{E9EEDDBA-F407-49F5-8A1B-413812DDC687}" destId="{6910F3A3-12B7-4597-8EE1-337F4A4F9E71}" srcOrd="0" destOrd="0" parTransId="{EF637312-A6B8-4CB3-ADDB-0443DB5AB2A2}" sibTransId="{C5D803DD-3507-45FB-8867-DEE7781A60D9}"/>
    <dgm:cxn modelId="{A067A8FA-3B96-4190-B987-AC64492A627F}" type="presOf" srcId="{E9EEDDBA-F407-49F5-8A1B-413812DDC687}" destId="{CD45C1CA-3D6A-4A6C-A2F0-C538A095398F}" srcOrd="0" destOrd="0" presId="urn:microsoft.com/office/officeart/2005/8/layout/hierarchy3"/>
    <dgm:cxn modelId="{22896719-5765-40EF-BAAF-4976F15B8FCC}" type="presParOf" srcId="{CB8D609C-3DF5-48D3-AD1C-8C4D12C6B7D4}" destId="{E254F645-4BC9-4ADE-9DBC-A2CBA6C0E40A}" srcOrd="0" destOrd="0" presId="urn:microsoft.com/office/officeart/2005/8/layout/hierarchy3"/>
    <dgm:cxn modelId="{A241C962-0F3F-4BCA-A631-F34635E34E1B}" type="presParOf" srcId="{E254F645-4BC9-4ADE-9DBC-A2CBA6C0E40A}" destId="{BA76A101-6A8B-421D-9948-DB389AE4D9F5}" srcOrd="0" destOrd="0" presId="urn:microsoft.com/office/officeart/2005/8/layout/hierarchy3"/>
    <dgm:cxn modelId="{493531F2-25D7-44D2-8205-B8F12C91A599}" type="presParOf" srcId="{BA76A101-6A8B-421D-9948-DB389AE4D9F5}" destId="{BA7446AB-23D1-43E2-A0E4-FDB97B54A468}" srcOrd="0" destOrd="0" presId="urn:microsoft.com/office/officeart/2005/8/layout/hierarchy3"/>
    <dgm:cxn modelId="{502B9288-9792-4AF8-85E9-57915F71A693}" type="presParOf" srcId="{BA76A101-6A8B-421D-9948-DB389AE4D9F5}" destId="{388A62DA-F47B-4E57-8537-E11A65CED4D4}" srcOrd="1" destOrd="0" presId="urn:microsoft.com/office/officeart/2005/8/layout/hierarchy3"/>
    <dgm:cxn modelId="{358F9C90-6F90-4B7F-AD6E-7350F9BEF375}" type="presParOf" srcId="{E254F645-4BC9-4ADE-9DBC-A2CBA6C0E40A}" destId="{FFD0123D-3C97-4EDE-B080-694350B7A3DF}" srcOrd="1" destOrd="0" presId="urn:microsoft.com/office/officeart/2005/8/layout/hierarchy3"/>
    <dgm:cxn modelId="{72AB17E7-4F6D-4F67-B418-939C0BC5244B}" type="presParOf" srcId="{CB8D609C-3DF5-48D3-AD1C-8C4D12C6B7D4}" destId="{FC17149A-2900-4972-8659-5C2738D2D354}" srcOrd="1" destOrd="0" presId="urn:microsoft.com/office/officeart/2005/8/layout/hierarchy3"/>
    <dgm:cxn modelId="{C68600DE-EEA0-46A5-A309-618026C46D04}" type="presParOf" srcId="{FC17149A-2900-4972-8659-5C2738D2D354}" destId="{B89A8862-AD21-459F-AF46-33A537FFB34E}" srcOrd="0" destOrd="0" presId="urn:microsoft.com/office/officeart/2005/8/layout/hierarchy3"/>
    <dgm:cxn modelId="{14D0341F-AD32-40EE-A94E-07BF769D61B6}" type="presParOf" srcId="{B89A8862-AD21-459F-AF46-33A537FFB34E}" destId="{99C7C792-A76C-4A97-A730-15D60505E520}" srcOrd="0" destOrd="0" presId="urn:microsoft.com/office/officeart/2005/8/layout/hierarchy3"/>
    <dgm:cxn modelId="{9E3C8930-17FE-44E4-B4C2-FB897BB56FEA}" type="presParOf" srcId="{B89A8862-AD21-459F-AF46-33A537FFB34E}" destId="{40B1FC2C-A0EE-4A2A-9B8A-FF8EE4402649}" srcOrd="1" destOrd="0" presId="urn:microsoft.com/office/officeart/2005/8/layout/hierarchy3"/>
    <dgm:cxn modelId="{24FFB0AC-5755-44A1-B92C-3955DF64D280}" type="presParOf" srcId="{FC17149A-2900-4972-8659-5C2738D2D354}" destId="{AD90ED8F-EF1C-4922-8B6A-E6E0BE153A7F}" srcOrd="1" destOrd="0" presId="urn:microsoft.com/office/officeart/2005/8/layout/hierarchy3"/>
    <dgm:cxn modelId="{74C784DE-ADBD-448C-BC6B-7C4AEDE6DFD0}" type="presParOf" srcId="{CB8D609C-3DF5-48D3-AD1C-8C4D12C6B7D4}" destId="{65DCFCD1-4649-4CCE-996F-D4CF8A167DDF}" srcOrd="2" destOrd="0" presId="urn:microsoft.com/office/officeart/2005/8/layout/hierarchy3"/>
    <dgm:cxn modelId="{D997F481-3CAB-490C-A38C-DA755244B10A}" type="presParOf" srcId="{65DCFCD1-4649-4CCE-996F-D4CF8A167DDF}" destId="{0A6D0AEF-3907-4DA3-BD3C-EBBF7A9F54FC}" srcOrd="0" destOrd="0" presId="urn:microsoft.com/office/officeart/2005/8/layout/hierarchy3"/>
    <dgm:cxn modelId="{55658FC6-DD7E-4B6F-9FC8-3381030061A8}" type="presParOf" srcId="{0A6D0AEF-3907-4DA3-BD3C-EBBF7A9F54FC}" destId="{94D80ACB-E7FC-4CE9-8A6B-182F2A6BD6B9}" srcOrd="0" destOrd="0" presId="urn:microsoft.com/office/officeart/2005/8/layout/hierarchy3"/>
    <dgm:cxn modelId="{DC7D6119-1F0B-4BE3-8F1A-ABFE5B0D7EF3}" type="presParOf" srcId="{0A6D0AEF-3907-4DA3-BD3C-EBBF7A9F54FC}" destId="{8F156676-C587-445E-AF2D-CC625CF9E0AA}" srcOrd="1" destOrd="0" presId="urn:microsoft.com/office/officeart/2005/8/layout/hierarchy3"/>
    <dgm:cxn modelId="{0193DFD2-3435-4F21-B3E1-AAF35C20D2D2}" type="presParOf" srcId="{65DCFCD1-4649-4CCE-996F-D4CF8A167DDF}" destId="{B9A312DD-87F3-4EA9-B895-183BB2986398}" srcOrd="1" destOrd="0" presId="urn:microsoft.com/office/officeart/2005/8/layout/hierarchy3"/>
    <dgm:cxn modelId="{F8204B93-7310-406F-8A8D-B67BD4FD6054}" type="presParOf" srcId="{CB8D609C-3DF5-48D3-AD1C-8C4D12C6B7D4}" destId="{B0E1FA19-57C7-40B8-9ADB-F1506A6EBA90}" srcOrd="3" destOrd="0" presId="urn:microsoft.com/office/officeart/2005/8/layout/hierarchy3"/>
    <dgm:cxn modelId="{A5AD3A85-EFC7-4879-BAEF-F813C0367F8F}" type="presParOf" srcId="{B0E1FA19-57C7-40B8-9ADB-F1506A6EBA90}" destId="{B5DC7E6F-15C1-4BCB-B77F-16CD3DEF8C61}" srcOrd="0" destOrd="0" presId="urn:microsoft.com/office/officeart/2005/8/layout/hierarchy3"/>
    <dgm:cxn modelId="{F6BB158F-065B-446C-8C38-7AE3BCFBFFBD}" type="presParOf" srcId="{B5DC7E6F-15C1-4BCB-B77F-16CD3DEF8C61}" destId="{CD45C1CA-3D6A-4A6C-A2F0-C538A095398F}" srcOrd="0" destOrd="0" presId="urn:microsoft.com/office/officeart/2005/8/layout/hierarchy3"/>
    <dgm:cxn modelId="{E128F913-885F-49BB-AC17-65835377E3DA}" type="presParOf" srcId="{B5DC7E6F-15C1-4BCB-B77F-16CD3DEF8C61}" destId="{10C1B50D-F16F-4258-B92D-A414008C7BD9}" srcOrd="1" destOrd="0" presId="urn:microsoft.com/office/officeart/2005/8/layout/hierarchy3"/>
    <dgm:cxn modelId="{C757D160-2EFF-4E3F-A224-649754F82619}" type="presParOf" srcId="{B0E1FA19-57C7-40B8-9ADB-F1506A6EBA90}" destId="{35A92A3F-72BF-4997-AAB7-F985A6271FE9}" srcOrd="1" destOrd="0" presId="urn:microsoft.com/office/officeart/2005/8/layout/hierarchy3"/>
    <dgm:cxn modelId="{87993CF4-39FE-4435-A10B-95F247207DAC}" type="presParOf" srcId="{35A92A3F-72BF-4997-AAB7-F985A6271FE9}" destId="{6DFE12BB-55B1-4B69-9D9A-84C827450268}" srcOrd="0" destOrd="0" presId="urn:microsoft.com/office/officeart/2005/8/layout/hierarchy3"/>
    <dgm:cxn modelId="{7F200006-7D61-4480-92B6-C3897055C007}" type="presParOf" srcId="{35A92A3F-72BF-4997-AAB7-F985A6271FE9}" destId="{BC3C55AA-F5BD-4716-BBA5-50B27D3F3CC9}" srcOrd="1" destOrd="0" presId="urn:microsoft.com/office/officeart/2005/8/layout/hierarchy3"/>
    <dgm:cxn modelId="{13EF7FB7-EA16-43F2-B330-5D7A0C78BD9B}" type="presParOf" srcId="{35A92A3F-72BF-4997-AAB7-F985A6271FE9}" destId="{EE510DDB-FA1B-4FBE-8728-10152784D976}" srcOrd="2" destOrd="0" presId="urn:microsoft.com/office/officeart/2005/8/layout/hierarchy3"/>
    <dgm:cxn modelId="{49E3129C-648B-4048-992E-21F2294EF8DC}" type="presParOf" srcId="{35A92A3F-72BF-4997-AAB7-F985A6271FE9}" destId="{2F70C049-83EB-449F-B2B5-5EF78D4BD092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A6C3AF5-F0E8-4AA4-BB4B-2CBF7B86F1A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DF9410F-1009-46A4-906B-F38C5D2A4340}">
      <dgm:prSet/>
      <dgm:spPr/>
      <dgm:t>
        <a:bodyPr/>
        <a:lstStyle/>
        <a:p>
          <a:r>
            <a:rPr lang="en-US"/>
            <a:t>Eclipse maintainer, Market Place extension contributors</a:t>
          </a:r>
        </a:p>
      </dgm:t>
    </dgm:pt>
    <dgm:pt modelId="{BF98AE68-8AED-447B-817E-C1C7E96576B1}" type="parTrans" cxnId="{ADCCE7EA-C9F9-4D09-9F3B-D0E5CF2EBA88}">
      <dgm:prSet/>
      <dgm:spPr/>
      <dgm:t>
        <a:bodyPr/>
        <a:lstStyle/>
        <a:p>
          <a:endParaRPr lang="en-US"/>
        </a:p>
      </dgm:t>
    </dgm:pt>
    <dgm:pt modelId="{23688FF9-BD48-4652-9CB1-D312593D0054}" type="sibTrans" cxnId="{ADCCE7EA-C9F9-4D09-9F3B-D0E5CF2EBA88}">
      <dgm:prSet/>
      <dgm:spPr/>
      <dgm:t>
        <a:bodyPr/>
        <a:lstStyle/>
        <a:p>
          <a:endParaRPr lang="en-US"/>
        </a:p>
      </dgm:t>
    </dgm:pt>
    <dgm:pt modelId="{E3E16070-16BD-4F7B-A655-1C9DFE5282BB}">
      <dgm:prSet/>
      <dgm:spPr/>
      <dgm:t>
        <a:bodyPr/>
        <a:lstStyle/>
        <a:p>
          <a:r>
            <a:rPr lang="en-US"/>
            <a:t>All Stack Overflow users</a:t>
          </a:r>
        </a:p>
      </dgm:t>
    </dgm:pt>
    <dgm:pt modelId="{41C2BE36-ED82-4594-8231-52DB2DA89F1B}" type="parTrans" cxnId="{B8BEC22F-AA82-4D20-8DA7-2112CDB1CA6D}">
      <dgm:prSet/>
      <dgm:spPr/>
      <dgm:t>
        <a:bodyPr/>
        <a:lstStyle/>
        <a:p>
          <a:endParaRPr lang="en-US"/>
        </a:p>
      </dgm:t>
    </dgm:pt>
    <dgm:pt modelId="{BD73ACCF-D426-48C5-B0EE-FD61B31C485D}" type="sibTrans" cxnId="{B8BEC22F-AA82-4D20-8DA7-2112CDB1CA6D}">
      <dgm:prSet/>
      <dgm:spPr/>
      <dgm:t>
        <a:bodyPr/>
        <a:lstStyle/>
        <a:p>
          <a:endParaRPr lang="en-US"/>
        </a:p>
      </dgm:t>
    </dgm:pt>
    <dgm:pt modelId="{E9A8A68E-879E-4408-8F64-7F8E244ECA45}">
      <dgm:prSet/>
      <dgm:spPr/>
      <dgm:t>
        <a:bodyPr/>
        <a:lstStyle/>
        <a:p>
          <a:r>
            <a:rPr lang="en-US"/>
            <a:t>Mr. Twiet</a:t>
          </a:r>
        </a:p>
      </dgm:t>
    </dgm:pt>
    <dgm:pt modelId="{44AEF6DA-BA32-452E-A6AF-7FAE93825606}" type="parTrans" cxnId="{E19C5EB9-D445-463A-B452-A7082623F57E}">
      <dgm:prSet/>
      <dgm:spPr/>
      <dgm:t>
        <a:bodyPr/>
        <a:lstStyle/>
        <a:p>
          <a:endParaRPr lang="en-US"/>
        </a:p>
      </dgm:t>
    </dgm:pt>
    <dgm:pt modelId="{DC8607A1-748A-48E3-A039-348451D97C29}" type="sibTrans" cxnId="{E19C5EB9-D445-463A-B452-A7082623F57E}">
      <dgm:prSet/>
      <dgm:spPr/>
      <dgm:t>
        <a:bodyPr/>
        <a:lstStyle/>
        <a:p>
          <a:endParaRPr lang="en-US"/>
        </a:p>
      </dgm:t>
    </dgm:pt>
    <dgm:pt modelId="{9AA1116A-33E7-444D-9253-DA0521373271}" type="pres">
      <dgm:prSet presAssocID="{6A6C3AF5-F0E8-4AA4-BB4B-2CBF7B86F1A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4AFABE4-1363-432A-83E1-D78EBA3D8FC3}" type="pres">
      <dgm:prSet presAssocID="{3DF9410F-1009-46A4-906B-F38C5D2A4340}" presName="hierRoot1" presStyleCnt="0"/>
      <dgm:spPr/>
    </dgm:pt>
    <dgm:pt modelId="{B01F7FA4-A3E8-4F66-A096-A4873C40CC74}" type="pres">
      <dgm:prSet presAssocID="{3DF9410F-1009-46A4-906B-F38C5D2A4340}" presName="composite" presStyleCnt="0"/>
      <dgm:spPr/>
    </dgm:pt>
    <dgm:pt modelId="{5C1C4E08-65FA-42E1-B030-55CDE1CD04F4}" type="pres">
      <dgm:prSet presAssocID="{3DF9410F-1009-46A4-906B-F38C5D2A4340}" presName="background" presStyleLbl="node0" presStyleIdx="0" presStyleCnt="3"/>
      <dgm:spPr/>
    </dgm:pt>
    <dgm:pt modelId="{784A526D-4DC8-4456-B1CB-4C3ECF00841B}" type="pres">
      <dgm:prSet presAssocID="{3DF9410F-1009-46A4-906B-F38C5D2A4340}" presName="text" presStyleLbl="fgAcc0" presStyleIdx="0" presStyleCnt="3">
        <dgm:presLayoutVars>
          <dgm:chPref val="3"/>
        </dgm:presLayoutVars>
      </dgm:prSet>
      <dgm:spPr/>
    </dgm:pt>
    <dgm:pt modelId="{0B9CE93F-ED63-4F67-B4F0-C8AA5C14DB74}" type="pres">
      <dgm:prSet presAssocID="{3DF9410F-1009-46A4-906B-F38C5D2A4340}" presName="hierChild2" presStyleCnt="0"/>
      <dgm:spPr/>
    </dgm:pt>
    <dgm:pt modelId="{1CB312F7-FD10-4533-A9A7-43BCFFE33261}" type="pres">
      <dgm:prSet presAssocID="{E3E16070-16BD-4F7B-A655-1C9DFE5282BB}" presName="hierRoot1" presStyleCnt="0"/>
      <dgm:spPr/>
    </dgm:pt>
    <dgm:pt modelId="{68556751-08C8-4894-8BE4-11090EEA9C7A}" type="pres">
      <dgm:prSet presAssocID="{E3E16070-16BD-4F7B-A655-1C9DFE5282BB}" presName="composite" presStyleCnt="0"/>
      <dgm:spPr/>
    </dgm:pt>
    <dgm:pt modelId="{07DF0695-53CF-4295-B1C4-EF7A433B39F0}" type="pres">
      <dgm:prSet presAssocID="{E3E16070-16BD-4F7B-A655-1C9DFE5282BB}" presName="background" presStyleLbl="node0" presStyleIdx="1" presStyleCnt="3"/>
      <dgm:spPr/>
    </dgm:pt>
    <dgm:pt modelId="{FCE2D2F0-5446-41B5-AC58-933658CCB660}" type="pres">
      <dgm:prSet presAssocID="{E3E16070-16BD-4F7B-A655-1C9DFE5282BB}" presName="text" presStyleLbl="fgAcc0" presStyleIdx="1" presStyleCnt="3">
        <dgm:presLayoutVars>
          <dgm:chPref val="3"/>
        </dgm:presLayoutVars>
      </dgm:prSet>
      <dgm:spPr/>
    </dgm:pt>
    <dgm:pt modelId="{DEFD0E0C-2E61-4325-9B8C-9FD612FD60E9}" type="pres">
      <dgm:prSet presAssocID="{E3E16070-16BD-4F7B-A655-1C9DFE5282BB}" presName="hierChild2" presStyleCnt="0"/>
      <dgm:spPr/>
    </dgm:pt>
    <dgm:pt modelId="{D8168226-1241-442D-A51B-793FEB818095}" type="pres">
      <dgm:prSet presAssocID="{E9A8A68E-879E-4408-8F64-7F8E244ECA45}" presName="hierRoot1" presStyleCnt="0"/>
      <dgm:spPr/>
    </dgm:pt>
    <dgm:pt modelId="{0FAA77E6-72C6-4E8A-9F17-2E717007F860}" type="pres">
      <dgm:prSet presAssocID="{E9A8A68E-879E-4408-8F64-7F8E244ECA45}" presName="composite" presStyleCnt="0"/>
      <dgm:spPr/>
    </dgm:pt>
    <dgm:pt modelId="{2AD333C8-0AAD-4F3A-A0AF-133198E0DA3F}" type="pres">
      <dgm:prSet presAssocID="{E9A8A68E-879E-4408-8F64-7F8E244ECA45}" presName="background" presStyleLbl="node0" presStyleIdx="2" presStyleCnt="3"/>
      <dgm:spPr/>
    </dgm:pt>
    <dgm:pt modelId="{C99D548F-EBD8-4083-8D15-E164E1EF7396}" type="pres">
      <dgm:prSet presAssocID="{E9A8A68E-879E-4408-8F64-7F8E244ECA45}" presName="text" presStyleLbl="fgAcc0" presStyleIdx="2" presStyleCnt="3">
        <dgm:presLayoutVars>
          <dgm:chPref val="3"/>
        </dgm:presLayoutVars>
      </dgm:prSet>
      <dgm:spPr/>
    </dgm:pt>
    <dgm:pt modelId="{FF77DB7C-E6D9-41E2-A6F4-89B85C874A74}" type="pres">
      <dgm:prSet presAssocID="{E9A8A68E-879E-4408-8F64-7F8E244ECA45}" presName="hierChild2" presStyleCnt="0"/>
      <dgm:spPr/>
    </dgm:pt>
  </dgm:ptLst>
  <dgm:cxnLst>
    <dgm:cxn modelId="{0E4C4F22-184A-4234-A1D8-DD82F89E974C}" type="presOf" srcId="{E3E16070-16BD-4F7B-A655-1C9DFE5282BB}" destId="{FCE2D2F0-5446-41B5-AC58-933658CCB660}" srcOrd="0" destOrd="0" presId="urn:microsoft.com/office/officeart/2005/8/layout/hierarchy1"/>
    <dgm:cxn modelId="{B8BEC22F-AA82-4D20-8DA7-2112CDB1CA6D}" srcId="{6A6C3AF5-F0E8-4AA4-BB4B-2CBF7B86F1A5}" destId="{E3E16070-16BD-4F7B-A655-1C9DFE5282BB}" srcOrd="1" destOrd="0" parTransId="{41C2BE36-ED82-4594-8231-52DB2DA89F1B}" sibTransId="{BD73ACCF-D426-48C5-B0EE-FD61B31C485D}"/>
    <dgm:cxn modelId="{AE833A9F-BF04-4D38-A4AE-243871C73E57}" type="presOf" srcId="{6A6C3AF5-F0E8-4AA4-BB4B-2CBF7B86F1A5}" destId="{9AA1116A-33E7-444D-9253-DA0521373271}" srcOrd="0" destOrd="0" presId="urn:microsoft.com/office/officeart/2005/8/layout/hierarchy1"/>
    <dgm:cxn modelId="{5CEEEEA6-453E-476F-9177-954F3B812727}" type="presOf" srcId="{E9A8A68E-879E-4408-8F64-7F8E244ECA45}" destId="{C99D548F-EBD8-4083-8D15-E164E1EF7396}" srcOrd="0" destOrd="0" presId="urn:microsoft.com/office/officeart/2005/8/layout/hierarchy1"/>
    <dgm:cxn modelId="{95C813AE-BDF0-4DD6-AF13-4F92E61AB69D}" type="presOf" srcId="{3DF9410F-1009-46A4-906B-F38C5D2A4340}" destId="{784A526D-4DC8-4456-B1CB-4C3ECF00841B}" srcOrd="0" destOrd="0" presId="urn:microsoft.com/office/officeart/2005/8/layout/hierarchy1"/>
    <dgm:cxn modelId="{E19C5EB9-D445-463A-B452-A7082623F57E}" srcId="{6A6C3AF5-F0E8-4AA4-BB4B-2CBF7B86F1A5}" destId="{E9A8A68E-879E-4408-8F64-7F8E244ECA45}" srcOrd="2" destOrd="0" parTransId="{44AEF6DA-BA32-452E-A6AF-7FAE93825606}" sibTransId="{DC8607A1-748A-48E3-A039-348451D97C29}"/>
    <dgm:cxn modelId="{ADCCE7EA-C9F9-4D09-9F3B-D0E5CF2EBA88}" srcId="{6A6C3AF5-F0E8-4AA4-BB4B-2CBF7B86F1A5}" destId="{3DF9410F-1009-46A4-906B-F38C5D2A4340}" srcOrd="0" destOrd="0" parTransId="{BF98AE68-8AED-447B-817E-C1C7E96576B1}" sibTransId="{23688FF9-BD48-4652-9CB1-D312593D0054}"/>
    <dgm:cxn modelId="{0AD35B6F-5B05-4BD6-9824-720831AE72F8}" type="presParOf" srcId="{9AA1116A-33E7-444D-9253-DA0521373271}" destId="{94AFABE4-1363-432A-83E1-D78EBA3D8FC3}" srcOrd="0" destOrd="0" presId="urn:microsoft.com/office/officeart/2005/8/layout/hierarchy1"/>
    <dgm:cxn modelId="{070EA1BD-8EB9-402C-8D45-5FB8912DA702}" type="presParOf" srcId="{94AFABE4-1363-432A-83E1-D78EBA3D8FC3}" destId="{B01F7FA4-A3E8-4F66-A096-A4873C40CC74}" srcOrd="0" destOrd="0" presId="urn:microsoft.com/office/officeart/2005/8/layout/hierarchy1"/>
    <dgm:cxn modelId="{88BD27D0-585A-4840-A7BF-C1291270ED17}" type="presParOf" srcId="{B01F7FA4-A3E8-4F66-A096-A4873C40CC74}" destId="{5C1C4E08-65FA-42E1-B030-55CDE1CD04F4}" srcOrd="0" destOrd="0" presId="urn:microsoft.com/office/officeart/2005/8/layout/hierarchy1"/>
    <dgm:cxn modelId="{6A621632-BFF8-4942-A48E-91318AB634A2}" type="presParOf" srcId="{B01F7FA4-A3E8-4F66-A096-A4873C40CC74}" destId="{784A526D-4DC8-4456-B1CB-4C3ECF00841B}" srcOrd="1" destOrd="0" presId="urn:microsoft.com/office/officeart/2005/8/layout/hierarchy1"/>
    <dgm:cxn modelId="{370B20AF-2642-4E41-B3D1-3D523EFD71A0}" type="presParOf" srcId="{94AFABE4-1363-432A-83E1-D78EBA3D8FC3}" destId="{0B9CE93F-ED63-4F67-B4F0-C8AA5C14DB74}" srcOrd="1" destOrd="0" presId="urn:microsoft.com/office/officeart/2005/8/layout/hierarchy1"/>
    <dgm:cxn modelId="{625BD175-8C47-49D4-B9AE-BCC96F050199}" type="presParOf" srcId="{9AA1116A-33E7-444D-9253-DA0521373271}" destId="{1CB312F7-FD10-4533-A9A7-43BCFFE33261}" srcOrd="1" destOrd="0" presId="urn:microsoft.com/office/officeart/2005/8/layout/hierarchy1"/>
    <dgm:cxn modelId="{2651735C-2F02-405C-A0DF-93F3E95ECA71}" type="presParOf" srcId="{1CB312F7-FD10-4533-A9A7-43BCFFE33261}" destId="{68556751-08C8-4894-8BE4-11090EEA9C7A}" srcOrd="0" destOrd="0" presId="urn:microsoft.com/office/officeart/2005/8/layout/hierarchy1"/>
    <dgm:cxn modelId="{328AF726-E490-4CAD-93D2-5F5B47264CC6}" type="presParOf" srcId="{68556751-08C8-4894-8BE4-11090EEA9C7A}" destId="{07DF0695-53CF-4295-B1C4-EF7A433B39F0}" srcOrd="0" destOrd="0" presId="urn:microsoft.com/office/officeart/2005/8/layout/hierarchy1"/>
    <dgm:cxn modelId="{4954F791-14C7-4C06-9DEE-4B01B03DE8D3}" type="presParOf" srcId="{68556751-08C8-4894-8BE4-11090EEA9C7A}" destId="{FCE2D2F0-5446-41B5-AC58-933658CCB660}" srcOrd="1" destOrd="0" presId="urn:microsoft.com/office/officeart/2005/8/layout/hierarchy1"/>
    <dgm:cxn modelId="{9861A78C-785E-4B4E-80F7-FF69D399A746}" type="presParOf" srcId="{1CB312F7-FD10-4533-A9A7-43BCFFE33261}" destId="{DEFD0E0C-2E61-4325-9B8C-9FD612FD60E9}" srcOrd="1" destOrd="0" presId="urn:microsoft.com/office/officeart/2005/8/layout/hierarchy1"/>
    <dgm:cxn modelId="{18ED711D-4D74-435C-9471-59DD9E26B7D3}" type="presParOf" srcId="{9AA1116A-33E7-444D-9253-DA0521373271}" destId="{D8168226-1241-442D-A51B-793FEB818095}" srcOrd="2" destOrd="0" presId="urn:microsoft.com/office/officeart/2005/8/layout/hierarchy1"/>
    <dgm:cxn modelId="{003359DD-8838-436E-A27F-F69E2D0A498B}" type="presParOf" srcId="{D8168226-1241-442D-A51B-793FEB818095}" destId="{0FAA77E6-72C6-4E8A-9F17-2E717007F860}" srcOrd="0" destOrd="0" presId="urn:microsoft.com/office/officeart/2005/8/layout/hierarchy1"/>
    <dgm:cxn modelId="{62AE114E-0BBB-47E3-B18E-3F5AEDB1F366}" type="presParOf" srcId="{0FAA77E6-72C6-4E8A-9F17-2E717007F860}" destId="{2AD333C8-0AAD-4F3A-A0AF-133198E0DA3F}" srcOrd="0" destOrd="0" presId="urn:microsoft.com/office/officeart/2005/8/layout/hierarchy1"/>
    <dgm:cxn modelId="{8F6633B7-8564-4A29-814A-D885885E404B}" type="presParOf" srcId="{0FAA77E6-72C6-4E8A-9F17-2E717007F860}" destId="{C99D548F-EBD8-4083-8D15-E164E1EF7396}" srcOrd="1" destOrd="0" presId="urn:microsoft.com/office/officeart/2005/8/layout/hierarchy1"/>
    <dgm:cxn modelId="{B2AEAAFC-27D1-4E48-8C5D-317FD79205EC}" type="presParOf" srcId="{D8168226-1241-442D-A51B-793FEB818095}" destId="{FF77DB7C-E6D9-41E2-A6F4-89B85C874A7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5F713E-31DC-4C79-9E0F-69EB8A7AFDCC}">
      <dsp:nvSpPr>
        <dsp:cNvPr id="0" name=""/>
        <dsp:cNvSpPr/>
      </dsp:nvSpPr>
      <dsp:spPr>
        <a:xfrm>
          <a:off x="0" y="709461"/>
          <a:ext cx="6620255" cy="59962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GUI design, easy to use</a:t>
          </a:r>
          <a:r>
            <a:rPr lang="en-US" sz="2500" kern="1200" dirty="0">
              <a:latin typeface="Bierstadt"/>
            </a:rPr>
            <a:t>, clear</a:t>
          </a:r>
          <a:endParaRPr lang="en-US" sz="2500" kern="1200" dirty="0"/>
        </a:p>
      </dsp:txBody>
      <dsp:txXfrm>
        <a:off x="29271" y="738732"/>
        <a:ext cx="6561713" cy="541083"/>
      </dsp:txXfrm>
    </dsp:sp>
    <dsp:sp modelId="{E7890314-0E06-452E-91F6-4BCDBC1F189C}">
      <dsp:nvSpPr>
        <dsp:cNvPr id="0" name=""/>
        <dsp:cNvSpPr/>
      </dsp:nvSpPr>
      <dsp:spPr>
        <a:xfrm>
          <a:off x="0" y="1381086"/>
          <a:ext cx="6620255" cy="599625"/>
        </a:xfrm>
        <a:prstGeom prst="roundRect">
          <a:avLst/>
        </a:prstGeom>
        <a:solidFill>
          <a:schemeClr val="accent5">
            <a:hueOff val="1675081"/>
            <a:satOff val="179"/>
            <a:lumOff val="-345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Highly customizable</a:t>
          </a:r>
        </a:p>
      </dsp:txBody>
      <dsp:txXfrm>
        <a:off x="29271" y="1410357"/>
        <a:ext cx="6561713" cy="541083"/>
      </dsp:txXfrm>
    </dsp:sp>
    <dsp:sp modelId="{185A3A97-18D1-40B0-8FC8-53658A8781F8}">
      <dsp:nvSpPr>
        <dsp:cNvPr id="0" name=""/>
        <dsp:cNvSpPr/>
      </dsp:nvSpPr>
      <dsp:spPr>
        <a:xfrm>
          <a:off x="0" y="2052711"/>
          <a:ext cx="6620255" cy="599625"/>
        </a:xfrm>
        <a:prstGeom prst="roundRect">
          <a:avLst/>
        </a:prstGeom>
        <a:solidFill>
          <a:schemeClr val="accent5">
            <a:hueOff val="3350161"/>
            <a:satOff val="359"/>
            <a:lumOff val="-690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Small size</a:t>
          </a:r>
        </a:p>
      </dsp:txBody>
      <dsp:txXfrm>
        <a:off x="29271" y="2081982"/>
        <a:ext cx="6561713" cy="541083"/>
      </dsp:txXfrm>
    </dsp:sp>
    <dsp:sp modelId="{8ED175BC-484C-41E8-849C-FD8E72906F0F}">
      <dsp:nvSpPr>
        <dsp:cNvPr id="0" name=""/>
        <dsp:cNvSpPr/>
      </dsp:nvSpPr>
      <dsp:spPr>
        <a:xfrm>
          <a:off x="0" y="2724336"/>
          <a:ext cx="6620255" cy="599625"/>
        </a:xfrm>
        <a:prstGeom prst="roundRect">
          <a:avLst/>
        </a:prstGeom>
        <a:solidFill>
          <a:schemeClr val="accent5">
            <a:hueOff val="5025242"/>
            <a:satOff val="538"/>
            <a:lumOff val="-103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Fits low resolution screens</a:t>
          </a:r>
        </a:p>
      </dsp:txBody>
      <dsp:txXfrm>
        <a:off x="29271" y="2753607"/>
        <a:ext cx="6561713" cy="541083"/>
      </dsp:txXfrm>
    </dsp:sp>
    <dsp:sp modelId="{AC41275F-CC79-43AB-80DF-78288CF89962}">
      <dsp:nvSpPr>
        <dsp:cNvPr id="0" name=""/>
        <dsp:cNvSpPr/>
      </dsp:nvSpPr>
      <dsp:spPr>
        <a:xfrm>
          <a:off x="0" y="3395961"/>
          <a:ext cx="6620255" cy="599625"/>
        </a:xfrm>
        <a:prstGeom prst="roundRect">
          <a:avLst/>
        </a:prstGeom>
        <a:solidFill>
          <a:schemeClr val="accent5">
            <a:hueOff val="6700322"/>
            <a:satOff val="718"/>
            <a:lumOff val="-138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Auto-generated save files</a:t>
          </a:r>
        </a:p>
      </dsp:txBody>
      <dsp:txXfrm>
        <a:off x="29271" y="3425232"/>
        <a:ext cx="6561713" cy="541083"/>
      </dsp:txXfrm>
    </dsp:sp>
    <dsp:sp modelId="{099B87DB-9A92-4D8A-8ED4-1FCB1AC03D16}">
      <dsp:nvSpPr>
        <dsp:cNvPr id="0" name=""/>
        <dsp:cNvSpPr/>
      </dsp:nvSpPr>
      <dsp:spPr>
        <a:xfrm>
          <a:off x="0" y="4067586"/>
          <a:ext cx="6620255" cy="599625"/>
        </a:xfrm>
        <a:prstGeom prst="roundRect">
          <a:avLst/>
        </a:prstGeom>
        <a:solidFill>
          <a:schemeClr val="accent5">
            <a:hueOff val="8375403"/>
            <a:satOff val="897"/>
            <a:lumOff val="-1725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Cross platform (Any device with Java installed)</a:t>
          </a:r>
        </a:p>
      </dsp:txBody>
      <dsp:txXfrm>
        <a:off x="29271" y="4096857"/>
        <a:ext cx="6561713" cy="5410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F32334-5B6C-4CBD-A7FA-93ED511D64E1}">
      <dsp:nvSpPr>
        <dsp:cNvPr id="0" name=""/>
        <dsp:cNvSpPr/>
      </dsp:nvSpPr>
      <dsp:spPr>
        <a:xfrm>
          <a:off x="6046" y="989596"/>
          <a:ext cx="1489954" cy="178794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0" rIns="147174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Register an account</a:t>
          </a:r>
        </a:p>
      </dsp:txBody>
      <dsp:txXfrm>
        <a:off x="6046" y="1704774"/>
        <a:ext cx="1489954" cy="1072766"/>
      </dsp:txXfrm>
    </dsp:sp>
    <dsp:sp modelId="{B6D11064-3BF2-4561-A4C5-F6CE82B734DB}">
      <dsp:nvSpPr>
        <dsp:cNvPr id="0" name=""/>
        <dsp:cNvSpPr/>
      </dsp:nvSpPr>
      <dsp:spPr>
        <a:xfrm>
          <a:off x="6046" y="989596"/>
          <a:ext cx="1489954" cy="715177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165100" rIns="147174" bIns="16510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01</a:t>
          </a:r>
        </a:p>
      </dsp:txBody>
      <dsp:txXfrm>
        <a:off x="6046" y="989596"/>
        <a:ext cx="1489954" cy="715177"/>
      </dsp:txXfrm>
    </dsp:sp>
    <dsp:sp modelId="{5115A469-BCD0-4BC2-88B5-0EB33D3AB8E3}">
      <dsp:nvSpPr>
        <dsp:cNvPr id="0" name=""/>
        <dsp:cNvSpPr/>
      </dsp:nvSpPr>
      <dsp:spPr>
        <a:xfrm>
          <a:off x="1615197" y="989596"/>
          <a:ext cx="1489954" cy="1787944"/>
        </a:xfrm>
        <a:prstGeom prst="rect">
          <a:avLst/>
        </a:prstGeom>
        <a:solidFill>
          <a:schemeClr val="accent2">
            <a:hueOff val="-1728168"/>
            <a:satOff val="-3401"/>
            <a:lumOff val="2124"/>
            <a:alphaOff val="0"/>
          </a:schemeClr>
        </a:solidFill>
        <a:ln w="19050" cap="flat" cmpd="sng" algn="ctr">
          <a:solidFill>
            <a:schemeClr val="accent2">
              <a:hueOff val="-1728168"/>
              <a:satOff val="-3401"/>
              <a:lumOff val="21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0" rIns="147174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Log in to the system</a:t>
          </a:r>
        </a:p>
      </dsp:txBody>
      <dsp:txXfrm>
        <a:off x="1615197" y="1704774"/>
        <a:ext cx="1489954" cy="1072766"/>
      </dsp:txXfrm>
    </dsp:sp>
    <dsp:sp modelId="{855F6135-09FA-407D-963A-128D375502D9}">
      <dsp:nvSpPr>
        <dsp:cNvPr id="0" name=""/>
        <dsp:cNvSpPr/>
      </dsp:nvSpPr>
      <dsp:spPr>
        <a:xfrm>
          <a:off x="1615197" y="989596"/>
          <a:ext cx="1489954" cy="715177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165100" rIns="147174" bIns="16510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02</a:t>
          </a:r>
        </a:p>
      </dsp:txBody>
      <dsp:txXfrm>
        <a:off x="1615197" y="989596"/>
        <a:ext cx="1489954" cy="715177"/>
      </dsp:txXfrm>
    </dsp:sp>
    <dsp:sp modelId="{E7311076-AEE6-4277-9E90-6B663319007E}">
      <dsp:nvSpPr>
        <dsp:cNvPr id="0" name=""/>
        <dsp:cNvSpPr/>
      </dsp:nvSpPr>
      <dsp:spPr>
        <a:xfrm>
          <a:off x="3224347" y="989596"/>
          <a:ext cx="1489954" cy="1787944"/>
        </a:xfrm>
        <a:prstGeom prst="rect">
          <a:avLst/>
        </a:prstGeom>
        <a:solidFill>
          <a:schemeClr val="accent2">
            <a:hueOff val="-3456336"/>
            <a:satOff val="-6803"/>
            <a:lumOff val="4248"/>
            <a:alphaOff val="0"/>
          </a:schemeClr>
        </a:solidFill>
        <a:ln w="19050" cap="flat" cmpd="sng" algn="ctr">
          <a:solidFill>
            <a:schemeClr val="accent2">
              <a:hueOff val="-3456336"/>
              <a:satOff val="-6803"/>
              <a:lumOff val="424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0" rIns="147174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Log out</a:t>
          </a:r>
        </a:p>
      </dsp:txBody>
      <dsp:txXfrm>
        <a:off x="3224347" y="1704774"/>
        <a:ext cx="1489954" cy="1072766"/>
      </dsp:txXfrm>
    </dsp:sp>
    <dsp:sp modelId="{D37CCFE2-FBC7-46C0-B6E2-4636A7F92F52}">
      <dsp:nvSpPr>
        <dsp:cNvPr id="0" name=""/>
        <dsp:cNvSpPr/>
      </dsp:nvSpPr>
      <dsp:spPr>
        <a:xfrm>
          <a:off x="3224347" y="989596"/>
          <a:ext cx="1489954" cy="715177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165100" rIns="147174" bIns="16510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03</a:t>
          </a:r>
        </a:p>
      </dsp:txBody>
      <dsp:txXfrm>
        <a:off x="3224347" y="989596"/>
        <a:ext cx="1489954" cy="715177"/>
      </dsp:txXfrm>
    </dsp:sp>
    <dsp:sp modelId="{AE890C91-41A3-4F1B-8EFF-53152CA1E012}">
      <dsp:nvSpPr>
        <dsp:cNvPr id="0" name=""/>
        <dsp:cNvSpPr/>
      </dsp:nvSpPr>
      <dsp:spPr>
        <a:xfrm>
          <a:off x="4833497" y="989596"/>
          <a:ext cx="1489954" cy="1787944"/>
        </a:xfrm>
        <a:prstGeom prst="rect">
          <a:avLst/>
        </a:prstGeom>
        <a:solidFill>
          <a:schemeClr val="accent2">
            <a:hueOff val="-5184504"/>
            <a:satOff val="-10204"/>
            <a:lumOff val="6372"/>
            <a:alphaOff val="0"/>
          </a:schemeClr>
        </a:solidFill>
        <a:ln w="19050" cap="flat" cmpd="sng" algn="ctr">
          <a:solidFill>
            <a:schemeClr val="accent2">
              <a:hueOff val="-5184504"/>
              <a:satOff val="-10204"/>
              <a:lumOff val="637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0" rIns="147174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Book the room (Cancellable)</a:t>
          </a:r>
        </a:p>
      </dsp:txBody>
      <dsp:txXfrm>
        <a:off x="4833497" y="1704774"/>
        <a:ext cx="1489954" cy="1072766"/>
      </dsp:txXfrm>
    </dsp:sp>
    <dsp:sp modelId="{0BF39B0D-3CA3-4685-9CE6-E1B99EBD9984}">
      <dsp:nvSpPr>
        <dsp:cNvPr id="0" name=""/>
        <dsp:cNvSpPr/>
      </dsp:nvSpPr>
      <dsp:spPr>
        <a:xfrm>
          <a:off x="4833497" y="989596"/>
          <a:ext cx="1489954" cy="715177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165100" rIns="147174" bIns="16510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04</a:t>
          </a:r>
        </a:p>
      </dsp:txBody>
      <dsp:txXfrm>
        <a:off x="4833497" y="989596"/>
        <a:ext cx="1489954" cy="715177"/>
      </dsp:txXfrm>
    </dsp:sp>
    <dsp:sp modelId="{EB9A1CF8-5527-42F5-A0C9-52B9FDEC6C24}">
      <dsp:nvSpPr>
        <dsp:cNvPr id="0" name=""/>
        <dsp:cNvSpPr/>
      </dsp:nvSpPr>
      <dsp:spPr>
        <a:xfrm>
          <a:off x="6442648" y="989596"/>
          <a:ext cx="1489954" cy="1787944"/>
        </a:xfrm>
        <a:prstGeom prst="rect">
          <a:avLst/>
        </a:prstGeom>
        <a:solidFill>
          <a:schemeClr val="accent2">
            <a:hueOff val="-6912672"/>
            <a:satOff val="-13605"/>
            <a:lumOff val="8497"/>
            <a:alphaOff val="0"/>
          </a:schemeClr>
        </a:solidFill>
        <a:ln w="19050" cap="flat" cmpd="sng" algn="ctr">
          <a:solidFill>
            <a:schemeClr val="accent2">
              <a:hueOff val="-6912672"/>
              <a:satOff val="-13605"/>
              <a:lumOff val="849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0" rIns="147174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Add rooms to cart (Remove items, check out)</a:t>
          </a:r>
        </a:p>
      </dsp:txBody>
      <dsp:txXfrm>
        <a:off x="6442648" y="1704774"/>
        <a:ext cx="1489954" cy="1072766"/>
      </dsp:txXfrm>
    </dsp:sp>
    <dsp:sp modelId="{7E7D7C8F-4967-43D6-B198-5F2637B1F913}">
      <dsp:nvSpPr>
        <dsp:cNvPr id="0" name=""/>
        <dsp:cNvSpPr/>
      </dsp:nvSpPr>
      <dsp:spPr>
        <a:xfrm>
          <a:off x="6442648" y="989596"/>
          <a:ext cx="1489954" cy="715177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165100" rIns="147174" bIns="16510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05</a:t>
          </a:r>
        </a:p>
      </dsp:txBody>
      <dsp:txXfrm>
        <a:off x="6442648" y="989596"/>
        <a:ext cx="1489954" cy="715177"/>
      </dsp:txXfrm>
    </dsp:sp>
    <dsp:sp modelId="{6E3FA9B0-0CED-491B-AC23-7F53502099E0}">
      <dsp:nvSpPr>
        <dsp:cNvPr id="0" name=""/>
        <dsp:cNvSpPr/>
      </dsp:nvSpPr>
      <dsp:spPr>
        <a:xfrm>
          <a:off x="8051798" y="989596"/>
          <a:ext cx="1489954" cy="1787944"/>
        </a:xfrm>
        <a:prstGeom prst="rect">
          <a:avLst/>
        </a:prstGeom>
        <a:solidFill>
          <a:schemeClr val="accent2">
            <a:hueOff val="-8640840"/>
            <a:satOff val="-17007"/>
            <a:lumOff val="10621"/>
            <a:alphaOff val="0"/>
          </a:schemeClr>
        </a:solidFill>
        <a:ln w="19050" cap="flat" cmpd="sng" algn="ctr">
          <a:solidFill>
            <a:schemeClr val="accent2">
              <a:hueOff val="-8640840"/>
              <a:satOff val="-17007"/>
              <a:lumOff val="1062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0" rIns="147174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Check in and check out</a:t>
          </a:r>
        </a:p>
      </dsp:txBody>
      <dsp:txXfrm>
        <a:off x="8051798" y="1704774"/>
        <a:ext cx="1489954" cy="1072766"/>
      </dsp:txXfrm>
    </dsp:sp>
    <dsp:sp modelId="{4036EEB2-A160-4766-94FE-1E9E7F427C3B}">
      <dsp:nvSpPr>
        <dsp:cNvPr id="0" name=""/>
        <dsp:cNvSpPr/>
      </dsp:nvSpPr>
      <dsp:spPr>
        <a:xfrm>
          <a:off x="8051798" y="989596"/>
          <a:ext cx="1489954" cy="715177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165100" rIns="147174" bIns="16510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06</a:t>
          </a:r>
        </a:p>
      </dsp:txBody>
      <dsp:txXfrm>
        <a:off x="8051798" y="989596"/>
        <a:ext cx="1489954" cy="715177"/>
      </dsp:txXfrm>
    </dsp:sp>
    <dsp:sp modelId="{BEFB0E74-C814-4716-B692-EDB07BFD9733}">
      <dsp:nvSpPr>
        <dsp:cNvPr id="0" name=""/>
        <dsp:cNvSpPr/>
      </dsp:nvSpPr>
      <dsp:spPr>
        <a:xfrm>
          <a:off x="9660949" y="989596"/>
          <a:ext cx="1489954" cy="1787944"/>
        </a:xfrm>
        <a:prstGeom prst="rect">
          <a:avLst/>
        </a:prstGeom>
        <a:solidFill>
          <a:schemeClr val="accent2">
            <a:hueOff val="-10369007"/>
            <a:satOff val="-20408"/>
            <a:lumOff val="12745"/>
            <a:alphaOff val="0"/>
          </a:schemeClr>
        </a:solidFill>
        <a:ln w="19050" cap="flat" cmpd="sng" algn="ctr">
          <a:solidFill>
            <a:schemeClr val="accent2">
              <a:hueOff val="-10369007"/>
              <a:satOff val="-20408"/>
              <a:lumOff val="127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0" rIns="147174" bIns="3302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Wait list system (Join wait list, quit wait list)</a:t>
          </a:r>
        </a:p>
      </dsp:txBody>
      <dsp:txXfrm>
        <a:off x="9660949" y="1704774"/>
        <a:ext cx="1489954" cy="1072766"/>
      </dsp:txXfrm>
    </dsp:sp>
    <dsp:sp modelId="{5697646A-723F-45F9-8F6B-ACE411F0E5C1}">
      <dsp:nvSpPr>
        <dsp:cNvPr id="0" name=""/>
        <dsp:cNvSpPr/>
      </dsp:nvSpPr>
      <dsp:spPr>
        <a:xfrm>
          <a:off x="9660949" y="989596"/>
          <a:ext cx="1489954" cy="715177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74" tIns="165100" rIns="147174" bIns="16510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07</a:t>
          </a:r>
        </a:p>
      </dsp:txBody>
      <dsp:txXfrm>
        <a:off x="9660949" y="989596"/>
        <a:ext cx="1489954" cy="7151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7446AB-23D1-43E2-A0E4-FDB97B54A468}">
      <dsp:nvSpPr>
        <dsp:cNvPr id="0" name=""/>
        <dsp:cNvSpPr/>
      </dsp:nvSpPr>
      <dsp:spPr>
        <a:xfrm>
          <a:off x="467770" y="1006"/>
          <a:ext cx="2151608" cy="10758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Built in set and get methods for problem fixing</a:t>
          </a:r>
        </a:p>
      </dsp:txBody>
      <dsp:txXfrm>
        <a:off x="499279" y="32515"/>
        <a:ext cx="2088590" cy="1012786"/>
      </dsp:txXfrm>
    </dsp:sp>
    <dsp:sp modelId="{99C7C792-A76C-4A97-A730-15D60505E520}">
      <dsp:nvSpPr>
        <dsp:cNvPr id="0" name=""/>
        <dsp:cNvSpPr/>
      </dsp:nvSpPr>
      <dsp:spPr>
        <a:xfrm>
          <a:off x="3157280" y="1006"/>
          <a:ext cx="2151608" cy="10758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Managing staffs, rooms, and customers</a:t>
          </a:r>
        </a:p>
      </dsp:txBody>
      <dsp:txXfrm>
        <a:off x="3188789" y="32515"/>
        <a:ext cx="2088590" cy="1012786"/>
      </dsp:txXfrm>
    </dsp:sp>
    <dsp:sp modelId="{94D80ACB-E7FC-4CE9-8A6B-182F2A6BD6B9}">
      <dsp:nvSpPr>
        <dsp:cNvPr id="0" name=""/>
        <dsp:cNvSpPr/>
      </dsp:nvSpPr>
      <dsp:spPr>
        <a:xfrm>
          <a:off x="5846791" y="1006"/>
          <a:ext cx="2151608" cy="10758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Independent java file to for operations and logs</a:t>
          </a:r>
        </a:p>
      </dsp:txBody>
      <dsp:txXfrm>
        <a:off x="5878300" y="32515"/>
        <a:ext cx="2088590" cy="1012786"/>
      </dsp:txXfrm>
    </dsp:sp>
    <dsp:sp modelId="{CD45C1CA-3D6A-4A6C-A2F0-C538A095398F}">
      <dsp:nvSpPr>
        <dsp:cNvPr id="0" name=""/>
        <dsp:cNvSpPr/>
      </dsp:nvSpPr>
      <dsp:spPr>
        <a:xfrm>
          <a:off x="8536301" y="1006"/>
          <a:ext cx="2151608" cy="10758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Admin mod</a:t>
          </a:r>
        </a:p>
      </dsp:txBody>
      <dsp:txXfrm>
        <a:off x="8567810" y="32515"/>
        <a:ext cx="2088590" cy="1012786"/>
      </dsp:txXfrm>
    </dsp:sp>
    <dsp:sp modelId="{6DFE12BB-55B1-4B69-9D9A-84C827450268}">
      <dsp:nvSpPr>
        <dsp:cNvPr id="0" name=""/>
        <dsp:cNvSpPr/>
      </dsp:nvSpPr>
      <dsp:spPr>
        <a:xfrm>
          <a:off x="8751462" y="1076810"/>
          <a:ext cx="215160" cy="8068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06853"/>
              </a:lnTo>
              <a:lnTo>
                <a:pt x="215160" y="806853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3C55AA-F5BD-4716-BBA5-50B27D3F3CC9}">
      <dsp:nvSpPr>
        <dsp:cNvPr id="0" name=""/>
        <dsp:cNvSpPr/>
      </dsp:nvSpPr>
      <dsp:spPr>
        <a:xfrm>
          <a:off x="8966622" y="1345761"/>
          <a:ext cx="1721286" cy="107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Log in directly as admin in GUI</a:t>
          </a:r>
        </a:p>
      </dsp:txBody>
      <dsp:txXfrm>
        <a:off x="8998131" y="1377270"/>
        <a:ext cx="1658268" cy="1012786"/>
      </dsp:txXfrm>
    </dsp:sp>
    <dsp:sp modelId="{EE510DDB-FA1B-4FBE-8728-10152784D976}">
      <dsp:nvSpPr>
        <dsp:cNvPr id="0" name=""/>
        <dsp:cNvSpPr/>
      </dsp:nvSpPr>
      <dsp:spPr>
        <a:xfrm>
          <a:off x="8751462" y="1076810"/>
          <a:ext cx="215160" cy="21516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51608"/>
              </a:lnTo>
              <a:lnTo>
                <a:pt x="215160" y="215160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70C049-83EB-449F-B2B5-5EF78D4BD092}">
      <dsp:nvSpPr>
        <dsp:cNvPr id="0" name=""/>
        <dsp:cNvSpPr/>
      </dsp:nvSpPr>
      <dsp:spPr>
        <a:xfrm>
          <a:off x="8966622" y="2690517"/>
          <a:ext cx="1721286" cy="107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Quick check for room status and staff status</a:t>
          </a:r>
        </a:p>
      </dsp:txBody>
      <dsp:txXfrm>
        <a:off x="8998131" y="2722026"/>
        <a:ext cx="1658268" cy="10127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1C4E08-65FA-42E1-B030-55CDE1CD04F4}">
      <dsp:nvSpPr>
        <dsp:cNvPr id="0" name=""/>
        <dsp:cNvSpPr/>
      </dsp:nvSpPr>
      <dsp:spPr>
        <a:xfrm>
          <a:off x="0" y="721677"/>
          <a:ext cx="3137892" cy="1992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4A526D-4DC8-4456-B1CB-4C3ECF00841B}">
      <dsp:nvSpPr>
        <dsp:cNvPr id="0" name=""/>
        <dsp:cNvSpPr/>
      </dsp:nvSpPr>
      <dsp:spPr>
        <a:xfrm>
          <a:off x="348654" y="1052899"/>
          <a:ext cx="3137892" cy="19925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Eclipse maintainer, Market Place extension contributors</a:t>
          </a:r>
        </a:p>
      </dsp:txBody>
      <dsp:txXfrm>
        <a:off x="407014" y="1111259"/>
        <a:ext cx="3021172" cy="1875841"/>
      </dsp:txXfrm>
    </dsp:sp>
    <dsp:sp modelId="{07DF0695-53CF-4295-B1C4-EF7A433B39F0}">
      <dsp:nvSpPr>
        <dsp:cNvPr id="0" name=""/>
        <dsp:cNvSpPr/>
      </dsp:nvSpPr>
      <dsp:spPr>
        <a:xfrm>
          <a:off x="3835201" y="721677"/>
          <a:ext cx="3137892" cy="1992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E2D2F0-5446-41B5-AC58-933658CCB660}">
      <dsp:nvSpPr>
        <dsp:cNvPr id="0" name=""/>
        <dsp:cNvSpPr/>
      </dsp:nvSpPr>
      <dsp:spPr>
        <a:xfrm>
          <a:off x="4183856" y="1052899"/>
          <a:ext cx="3137892" cy="19925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All Stack Overflow users</a:t>
          </a:r>
        </a:p>
      </dsp:txBody>
      <dsp:txXfrm>
        <a:off x="4242216" y="1111259"/>
        <a:ext cx="3021172" cy="1875841"/>
      </dsp:txXfrm>
    </dsp:sp>
    <dsp:sp modelId="{2AD333C8-0AAD-4F3A-A0AF-133198E0DA3F}">
      <dsp:nvSpPr>
        <dsp:cNvPr id="0" name=""/>
        <dsp:cNvSpPr/>
      </dsp:nvSpPr>
      <dsp:spPr>
        <a:xfrm>
          <a:off x="7670403" y="721677"/>
          <a:ext cx="3137892" cy="1992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9D548F-EBD8-4083-8D15-E164E1EF7396}">
      <dsp:nvSpPr>
        <dsp:cNvPr id="0" name=""/>
        <dsp:cNvSpPr/>
      </dsp:nvSpPr>
      <dsp:spPr>
        <a:xfrm>
          <a:off x="8019057" y="1052899"/>
          <a:ext cx="3137892" cy="19925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Mr. Twiet</a:t>
          </a:r>
        </a:p>
      </dsp:txBody>
      <dsp:txXfrm>
        <a:off x="8077417" y="1111259"/>
        <a:ext cx="3021172" cy="18758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56BCF5-2079-474C-B757-E7F8F36565B1}" type="datetimeFigureOut">
              <a:t>4/13/2025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C0F4B7-8963-4CD5-A19B-A05B9F3FEBD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11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30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078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5130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528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200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01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755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16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21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16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084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267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968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0F4B7-8963-4CD5-A19B-A05B9F3FEBD7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7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62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12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44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84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28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118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33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22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62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511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8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4/13/2025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28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lantuml.com/plantuml/duml/tLZBTjis4zxpARZwV_KqoGFaf3wHPRTHZ-mubbmlUo1oB24X0HO07QkNToyuv0WK1fBTowfUcTyt6CmCvWBelNN2kBQkil_dt_c_VAuSc0THWCNlJD9tFckjqpMOZutDVyjo__TjFjj2yMMk9j_aR_CBuM0CVsnTmF_8Hff-00L6L1yRCC99hOA-XTuCsXwrB0TmAJVghedHejjZvesFYNEjlqnkjQwls_fjxdUD-9bG1LGJav3WNWKuU1NZbqyELDcvUKhfZrggJosqSCgsJwrqzukaX0yXdT5qRPqHXSlNma9ULC9QEYv15ABvXxOMQeZkw_nxQQpx-LhKu7KkdP5gCp0BSOJOUC_0nAXgwpL7nGPoD7bmPWCET-pqOin8cjY5E45Uunv9Qhh19RYLZqhaSnUySs5biVUxCRBeJ2jrkwvW0AqJhhMH3xYutvbSGNWDvMhNiEZS2-dy5nwhvwR6YDr2MlUkbpeRn6QjCQ3SBLXPWdAnbWkF6oWflQXazkxUUFEzm-G0CPQO7WsPHEkMw26FeDrJFSnNXYXGd0DtteSYfPQueth7yK85B6AaAv9bSf7kprggyOAq1R-qqZqlLOYgkeOdnptiqBboMy3Ld9TslswjTGL21TUZ74Y4ZycapHEbRpKxE-7Dmsk8KcdY4uab1fEAkxUq7YpzTqdhWpiKeMASUg-87-Lew5O-rnuUyl_jvmUYML-hoDaSi8F6xSgAIfXTNBUVzTgbIb6RB_xhyga18q4LS52_NpsxaZM1Uqq-4eMHJJU4Wa9lUc_TbL1Y0uRC8sl9lcMxrgQKIZYmwLocW8ybJ-Tz9FjSta_BSYoVpfXRgFKZF2_dT0zx2taiRc7JXVXKD1emZz9ga-ZOWKmcVg3_XcMKLr4MoRgfe0RbBB-vU7ClQo4hDi6AGjUDK1AiRty7oT9QavgFXO6kLAM8TT4b0hEEoei8B3l6q9AkEOUQ6pYZzQ51zz9jRy1P9dc_2BBX1Evw-nFX9-vusvxjdKmk3_HH3TE3m4P3nJBUSrm7dbZ2069E3JE-8w8dhdvi2eV3INLu0rxdS_T6rcVf39b2D77F3Wnt3O-QEqUunrvKIDIfkvZatG2tunwDADKMlrmvyHHQzCldmmiA-wVvpJDxdmktNRLhTZL3gYgqsZ6AMKon3BhIzr5IoFY_FX7ldAoasnqCmgrk6g-lUz3itIlyXr__GTZjbMY64V0glq1zP-4-C7TGJuXDtWODZW2IIvR9IZjHyQicqKlvA_3BuALoPhUa3FR_l4CaDlNi9SUz58zm1SLMA6dh_OjGAjbr5jezs8pomuIs4n-V18qJwoXBO-4OxqTUbtB7Q4pFD7qBelIh-mc9TdkP4JUOdM22JPmZUn8KsK9KY6etPLPRusNs8JMjcYHUbNXo-OsMoXtK_mVjeBemyX7CQAYc7l4qniW7j2NaBU7qB1hy8R6vSk23yWhhd6JGCIv3E8bHiACjmws5137op3I2IMgXDniev-hEnfSPzWi5WTJV_-7l5aT_hlWtVwKuzUF4qTyaED4sfTSMNfbZJjeROQnOLp0F3nbsLPcMjLHNkWoh4U-wuLSyThOhlj1rtMrgPxhI9Y5XFLaW5_P5sPx7PnmkYmU3WGS3Thlgp3uqATGJcloVIFNHt8UgB-6jR8RI7xPu_Vhti_u-dGthUgYdCzhp42NdHwi3zkQDnqONyYphd4FHCE0pz9d3MUX5lIRUXKOoQ47OB2PGBmDnPuvJs1XE8U3CUAHpSZpi61kQTfPXml4r0GyE1eYi3KYmCs3eQFWarz-3Ajkw-XC0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298A1B0-3FC6-9666-18AF-98A4937BCB3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 t="3026" r="-2" b="15674"/>
          <a:stretch/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450592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>
                <a:solidFill>
                  <a:srgbClr val="FFFFFF"/>
                </a:solidFill>
              </a:rPr>
              <a:t>Hotel Management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52366" y="4017818"/>
            <a:ext cx="5040785" cy="18287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Chenchen Shao</a:t>
            </a:r>
          </a:p>
          <a:p>
            <a:r>
              <a:rPr lang="en-US" sz="2400">
                <a:solidFill>
                  <a:srgbClr val="FFFFFF"/>
                </a:solidFill>
              </a:rPr>
              <a:t>Per1</a:t>
            </a:r>
          </a:p>
          <a:p>
            <a:r>
              <a:rPr lang="en-US" sz="2400">
                <a:solidFill>
                  <a:srgbClr val="FFFFFF"/>
                </a:solidFill>
              </a:rPr>
              <a:t>04/13/2025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4A0C0A-855D-2B04-83F8-4B73D177F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1664208"/>
          </a:xfrm>
        </p:spPr>
        <p:txBody>
          <a:bodyPr>
            <a:normAutofit/>
          </a:bodyPr>
          <a:lstStyle/>
          <a:p>
            <a:r>
              <a:rPr lang="en-US" dirty="0"/>
              <a:t>Rooms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367C65-B72C-202E-98A7-9B20F8F2F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7" y="508090"/>
            <a:ext cx="502005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558C32-DE71-E6B3-A032-D3EA9CB0F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6463" y="611650"/>
            <a:ext cx="5504688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Picture 3" descr="A screenshot of a hotel&#10;&#10;AI-generated content may be incorrect.">
            <a:extLst>
              <a:ext uri="{FF2B5EF4-FFF2-40B4-BE49-F238E27FC236}">
                <a16:creationId xmlns:a16="http://schemas.microsoft.com/office/drawing/2014/main" id="{648C7937-0C92-F458-4492-E4B99CC5D6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0" r="3904" b="2"/>
          <a:stretch/>
        </p:blipFill>
        <p:spPr>
          <a:xfrm>
            <a:off x="517867" y="2834640"/>
            <a:ext cx="5020056" cy="351129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26465-F61D-FDA1-43E7-2B4D1F081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3056" y="978408"/>
            <a:ext cx="5504688" cy="53675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The core object, directly associate with bill generation, waiting list system and booking system.</a:t>
            </a:r>
            <a:endParaRPr lang="en-US" dirty="0"/>
          </a:p>
          <a:p>
            <a:r>
              <a:rPr lang="en-US" dirty="0"/>
              <a:t>Use status(String) for indicator, indicating whether its, occupied, available or </a:t>
            </a:r>
            <a:r>
              <a:rPr lang="en-US"/>
              <a:t>booked.</a:t>
            </a:r>
            <a:endParaRPr lang="en-US" dirty="0"/>
          </a:p>
          <a:p>
            <a:r>
              <a:rPr lang="en-US" dirty="0"/>
              <a:t>If somebody in the waitlist, it will show reserved as nobody else is booking or living in it (</a:t>
            </a:r>
            <a:r>
              <a:rPr lang="en-US" dirty="0" err="1"/>
              <a:t>ArrayList</a:t>
            </a:r>
            <a:r>
              <a:rPr lang="en-US" dirty="0"/>
              <a:t>)</a:t>
            </a:r>
          </a:p>
          <a:p>
            <a:r>
              <a:rPr lang="en-US" dirty="0"/>
              <a:t>Calculation of desired checkout </a:t>
            </a:r>
            <a:r>
              <a:rPr lang="en-US"/>
              <a:t>date</a:t>
            </a:r>
            <a:endParaRPr lang="en-US" dirty="0"/>
          </a:p>
          <a:p>
            <a:r>
              <a:rPr lang="en-US" dirty="0"/>
              <a:t>This date can be extended using the add to day method, using java util date and calendar libs</a:t>
            </a:r>
          </a:p>
          <a:p>
            <a:r>
              <a:rPr lang="en-US" dirty="0"/>
              <a:t>Internal method that allows it to judge whether the customer should move out or not</a:t>
            </a:r>
          </a:p>
          <a:p>
            <a:r>
              <a:rPr lang="en-US" dirty="0"/>
              <a:t>Bill generation will consider pets</a:t>
            </a:r>
          </a:p>
        </p:txBody>
      </p:sp>
    </p:spTree>
    <p:extLst>
      <p:ext uri="{BB962C8B-B14F-4D97-AF65-F5344CB8AC3E}">
        <p14:creationId xmlns:p14="http://schemas.microsoft.com/office/powerpoint/2010/main" val="2513925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65D9BE-A58D-6E8A-D4A2-5056F3C5E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62B705-E212-671F-05AA-9FA15C42E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6263640" cy="1463040"/>
          </a:xfrm>
        </p:spPr>
        <p:txBody>
          <a:bodyPr>
            <a:normAutofit/>
          </a:bodyPr>
          <a:lstStyle/>
          <a:p>
            <a:r>
              <a:rPr lang="en-US" dirty="0" err="1"/>
              <a:t>RoomBasic</a:t>
            </a:r>
            <a:r>
              <a:rPr lang="en-US" dirty="0"/>
              <a:t>, Room, and </a:t>
            </a:r>
            <a:r>
              <a:rPr lang="en-US" dirty="0" err="1"/>
              <a:t>VIPRoom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45E793-BC99-8991-71CD-53FFBB6A8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6260" cy="149279"/>
          </a:xfrm>
          <a:custGeom>
            <a:avLst/>
            <a:gdLst>
              <a:gd name="connsiteX0" fmla="*/ 0 w 11156260"/>
              <a:gd name="connsiteY0" fmla="*/ 0 h 149279"/>
              <a:gd name="connsiteX1" fmla="*/ 11156260 w 11156260"/>
              <a:gd name="connsiteY1" fmla="*/ 0 h 149279"/>
              <a:gd name="connsiteX2" fmla="*/ 11156260 w 11156260"/>
              <a:gd name="connsiteY2" fmla="*/ 149279 h 149279"/>
              <a:gd name="connsiteX3" fmla="*/ 0 w 11156260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56260" h="149279">
                <a:moveTo>
                  <a:pt x="0" y="0"/>
                </a:moveTo>
                <a:lnTo>
                  <a:pt x="11156260" y="0"/>
                </a:lnTo>
                <a:lnTo>
                  <a:pt x="11156260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4425D-FAAB-A24F-9C83-A934D3E6C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6263640" cy="37673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Room and </a:t>
            </a:r>
            <a:r>
              <a:rPr lang="en-US" err="1"/>
              <a:t>VIPRoom</a:t>
            </a:r>
            <a:r>
              <a:rPr lang="en-US" dirty="0"/>
              <a:t> inherited from </a:t>
            </a:r>
            <a:r>
              <a:rPr lang="en-US" err="1"/>
              <a:t>RoomBasic</a:t>
            </a:r>
            <a:endParaRPr lang="en-US"/>
          </a:p>
          <a:p>
            <a:r>
              <a:rPr lang="en-US" dirty="0" err="1"/>
              <a:t>VIPRoom</a:t>
            </a:r>
            <a:r>
              <a:rPr lang="en-US" dirty="0"/>
              <a:t> and Room are just variant from Room Basic with different selectable furniture type, and different tax</a:t>
            </a:r>
          </a:p>
          <a:p>
            <a:r>
              <a:rPr lang="en-US" dirty="0"/>
              <a:t>Most of changes can be made in Room object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Simple to modify things or adding another method</a:t>
            </a:r>
          </a:p>
          <a:p>
            <a:r>
              <a:rPr lang="en-US" dirty="0"/>
              <a:t>However, due to the type different, both objects will be treated separately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36339E8-66BB-109D-0BB3-EBD246292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0582" y="976160"/>
            <a:ext cx="1936410" cy="537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871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D1BDCCC-E676-2A7E-BE11-2B8C23DB2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2965F-DF51-B5A7-4A58-B9D521FBF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115568"/>
          </a:xfrm>
        </p:spPr>
        <p:txBody>
          <a:bodyPr>
            <a:normAutofit/>
          </a:bodyPr>
          <a:lstStyle/>
          <a:p>
            <a:r>
              <a:rPr lang="en-US" dirty="0"/>
              <a:t>More...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81C97B1-8A09-6383-8C65-A3B735778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Office Worker">
            <a:extLst>
              <a:ext uri="{FF2B5EF4-FFF2-40B4-BE49-F238E27FC236}">
                <a16:creationId xmlns:a16="http://schemas.microsoft.com/office/drawing/2014/main" id="{1829FD38-C99F-C684-27DC-95CA52C38E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0991" y="2299390"/>
            <a:ext cx="4072844" cy="407284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E37FA-1DE1-F063-1CBD-F691E00B9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104" y="2304288"/>
            <a:ext cx="5129784" cy="40507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Staffs (Abstract Human Object with more properties: salary, job Etc.)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Manager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+ Subordinates Property as </a:t>
            </a:r>
            <a:r>
              <a:rPr lang="en-US" dirty="0" err="1"/>
              <a:t>ArrayList</a:t>
            </a:r>
            <a:r>
              <a:rPr lang="en-US" dirty="0"/>
              <a:t>&lt;String&gt; to search and get object in </a:t>
            </a:r>
            <a:r>
              <a:rPr lang="en-US" dirty="0" err="1"/>
              <a:t>RegStaffs</a:t>
            </a:r>
            <a:r>
              <a:rPr lang="en-US" dirty="0"/>
              <a:t> HashMap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Regular Staff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+ Supervisor as string</a:t>
            </a:r>
          </a:p>
          <a:p>
            <a:r>
              <a:rPr lang="en-US" dirty="0"/>
              <a:t>Shopping cart, </a:t>
            </a:r>
            <a:r>
              <a:rPr lang="en-US" err="1"/>
              <a:t>hashmap</a:t>
            </a:r>
            <a:r>
              <a:rPr lang="en-US" dirty="0"/>
              <a:t> with more functions </a:t>
            </a:r>
            <a:r>
              <a:rPr lang="en-US"/>
              <a:t>like calculating total price (include tax)</a:t>
            </a:r>
            <a:endParaRPr lang="en-US" dirty="0"/>
          </a:p>
          <a:p>
            <a:r>
              <a:rPr lang="en-US" dirty="0"/>
              <a:t>Everything implements Serializable!</a:t>
            </a:r>
          </a:p>
        </p:txBody>
      </p:sp>
    </p:spTree>
    <p:extLst>
      <p:ext uri="{BB962C8B-B14F-4D97-AF65-F5344CB8AC3E}">
        <p14:creationId xmlns:p14="http://schemas.microsoft.com/office/powerpoint/2010/main" val="1534946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63000" b="-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6FC71-1D3E-3D6D-01EB-C03CA0F73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Driver</a:t>
            </a:r>
          </a:p>
        </p:txBody>
      </p:sp>
    </p:spTree>
    <p:extLst>
      <p:ext uri="{BB962C8B-B14F-4D97-AF65-F5344CB8AC3E}">
        <p14:creationId xmlns:p14="http://schemas.microsoft.com/office/powerpoint/2010/main" val="547529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75EAFFD-4A47-DD53-4F76-BD457E18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C8B0B-5330-FF10-50FA-955224E90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200400" cy="24323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Grand Octopus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CC1FECC-9CA4-341C-7E20-4728C5147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35156D-ABF0-5FFA-5B79-83AA7554442E}"/>
              </a:ext>
            </a:extLst>
          </p:cNvPr>
          <p:cNvSpPr txBox="1"/>
          <p:nvPr/>
        </p:nvSpPr>
        <p:spPr>
          <a:xfrm>
            <a:off x="521208" y="3538728"/>
            <a:ext cx="3200400" cy="281635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Connects everything...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Where the GUI is created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Implemented </a:t>
            </a:r>
            <a:r>
              <a:rPr lang="en-US" dirty="0" err="1"/>
              <a:t>GeneralOps</a:t>
            </a:r>
            <a:r>
              <a:rPr lang="en-US" dirty="0"/>
              <a:t> as what user can do</a:t>
            </a:r>
          </a:p>
        </p:txBody>
      </p:sp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1581A09-AA99-D4E8-D38F-820689D163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1788" r="6403" b="2"/>
          <a:stretch/>
        </p:blipFill>
        <p:spPr>
          <a:xfrm>
            <a:off x="4136609" y="970929"/>
            <a:ext cx="7534183" cy="53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145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000AF6-4AF8-4C96-EAAB-38D94D9FD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276856"/>
          </a:xfrm>
        </p:spPr>
        <p:txBody>
          <a:bodyPr>
            <a:normAutofit/>
          </a:bodyPr>
          <a:lstStyle/>
          <a:p>
            <a:r>
              <a:rPr lang="en-US" dirty="0"/>
              <a:t>Inheritance and methods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C5FE1C-310B-4F6B-A44A-BC43430A2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34ADA254-DD68-1423-337A-A2A53A2407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7638"/>
          <a:stretch/>
        </p:blipFill>
        <p:spPr>
          <a:xfrm>
            <a:off x="6662166" y="546810"/>
            <a:ext cx="5011957" cy="2719648"/>
          </a:xfrm>
          <a:prstGeom prst="rect">
            <a:avLst/>
          </a:prstGeom>
        </p:spPr>
      </p:pic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FEBA4946-45CB-0E06-4302-65C62BC1D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644" y="4100069"/>
            <a:ext cx="5021183" cy="16946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1E57E-50B2-40DE-3587-6DC2A007B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3557016"/>
            <a:ext cx="5010912" cy="27980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Inherited from an interface describing methods that Customer may perform</a:t>
            </a:r>
          </a:p>
          <a:p>
            <a:r>
              <a:rPr lang="en-US" dirty="0"/>
              <a:t>Internal method that connect every operation to GUI</a:t>
            </a:r>
          </a:p>
          <a:p>
            <a:r>
              <a:rPr lang="en-US" dirty="0"/>
              <a:t>Easy to access, easy to modify</a:t>
            </a:r>
          </a:p>
        </p:txBody>
      </p:sp>
    </p:spTree>
    <p:extLst>
      <p:ext uri="{BB962C8B-B14F-4D97-AF65-F5344CB8AC3E}">
        <p14:creationId xmlns:p14="http://schemas.microsoft.com/office/powerpoint/2010/main" val="1299031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D1BDCCC-E676-2A7E-BE11-2B8C23DB2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EF022-C929-0EF2-D218-20D28B95A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115568"/>
          </a:xfrm>
        </p:spPr>
        <p:txBody>
          <a:bodyPr>
            <a:normAutofit/>
          </a:bodyPr>
          <a:lstStyle/>
          <a:p>
            <a:r>
              <a:rPr lang="en-US" dirty="0"/>
              <a:t>Interaction Example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81C97B1-8A09-6383-8C65-A3B735778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467E1833-E121-E016-89B8-5ADE77E2D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68" y="2383277"/>
            <a:ext cx="5639091" cy="390506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3C2E6-9A4A-148E-C2D8-09577E371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104" y="2304288"/>
            <a:ext cx="5129784" cy="405079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Login </a:t>
            </a: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dirty="0"/>
              <a:t>Iterate through all the Customers HashMap, call get credential to find the correct account</a:t>
            </a: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dirty="0"/>
              <a:t>Generate a new Shopping Cart object for purchasing</a:t>
            </a: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dirty="0"/>
              <a:t>Set </a:t>
            </a:r>
            <a:r>
              <a:rPr lang="en-US" err="1"/>
              <a:t>LoggedInUsr</a:t>
            </a:r>
            <a:r>
              <a:rPr lang="en-US" dirty="0"/>
              <a:t> to that Key</a:t>
            </a: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dirty="0"/>
              <a:t>Change the layout and the button of the GUI</a:t>
            </a:r>
            <a:endParaRPr lang="en-US"/>
          </a:p>
          <a:p>
            <a:pPr>
              <a:lnSpc>
                <a:spcPct val="100000"/>
              </a:lnSpc>
            </a:pPr>
            <a:r>
              <a:rPr lang="en-US" dirty="0"/>
              <a:t>Chek in</a:t>
            </a: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dirty="0"/>
              <a:t>Locate  the Customer object using </a:t>
            </a:r>
            <a:r>
              <a:rPr lang="en-US" err="1"/>
              <a:t>LoggedInUsr</a:t>
            </a:r>
            <a:r>
              <a:rPr lang="en-US" dirty="0"/>
              <a:t> variable</a:t>
            </a: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dirty="0"/>
              <a:t>Call the Check In method to set check in time</a:t>
            </a: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dirty="0"/>
              <a:t>Change Room object status to Occupied</a:t>
            </a: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dirty="0"/>
              <a:t>Set the Book button to check out</a:t>
            </a: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endParaRPr lang="en-US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6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5E2DA-913D-8D7E-4A3E-7BE1B65C7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754880" cy="1463040"/>
          </a:xfrm>
        </p:spPr>
        <p:txBody>
          <a:bodyPr>
            <a:normAutofit/>
          </a:bodyPr>
          <a:lstStyle/>
          <a:p>
            <a:r>
              <a:rPr lang="en-US" dirty="0"/>
              <a:t>Saves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BFE97-763B-CAE4-C5D7-13E009E03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4672584" cy="37673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err="1"/>
              <a:t>SaveMechanisms</a:t>
            </a:r>
            <a:r>
              <a:rPr lang="en-US" dirty="0"/>
              <a:t> included every method needed to load and save data.</a:t>
            </a:r>
          </a:p>
          <a:p>
            <a:r>
              <a:rPr lang="en-US" dirty="0"/>
              <a:t>Including auto generate destination and files</a:t>
            </a:r>
          </a:p>
          <a:p>
            <a:r>
              <a:rPr lang="en-US" dirty="0"/>
              <a:t>Serializable makes it have higher security level</a:t>
            </a:r>
          </a:p>
          <a:p>
            <a:r>
              <a:rPr lang="en-US" dirty="0"/>
              <a:t>Using HashMap to store every object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Easy to access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Easy to locate each object (With the key)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Easy to modify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8441383-D072-2701-F1CC-451480FD44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58" r="-2" b="2715"/>
          <a:stretch/>
        </p:blipFill>
        <p:spPr>
          <a:xfrm>
            <a:off x="5958018" y="508090"/>
            <a:ext cx="5709726" cy="584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860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229C58-0BEB-AD5C-DC37-C32F3B06E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en-US" dirty="0"/>
              <a:t>Special Thanks!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0CAA1C3-1394-26F1-91AF-94AC2C0F73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8855771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39391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7AA97-89A7-45C1-B813-BFF6C23D7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F6C71E-75DF-D619-D55A-3057EA7EA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032504" cy="3364992"/>
          </a:xfrm>
        </p:spPr>
        <p:txBody>
          <a:bodyPr>
            <a:norm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AC4FE1-D370-43A6-96C5-076716BB1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403250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3D569D-D3A6-49CA-A483-291E95DAC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776" y="611650"/>
            <a:ext cx="662025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0167B94-4101-F634-95EF-080A9790D5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9453711"/>
              </p:ext>
            </p:extLst>
          </p:nvPr>
        </p:nvGraphicFramePr>
        <p:xfrm>
          <a:off x="5065776" y="978408"/>
          <a:ext cx="6620256" cy="5376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85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FC925-8CB2-C345-1728-CA2EB986B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en-US" dirty="0"/>
              <a:t>What Can User Do?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29AF104-3C03-01D9-A5C0-9620478239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4244863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33788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2CA79-7B56-EEE0-805E-9BBC6FE1F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Admin Do?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E643BD5-709B-CF83-C6BB-3C95362D623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21208" y="2578608"/>
          <a:ext cx="11155680" cy="376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88192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8CB95E-47D2-E2A6-2123-F223FB838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754880" cy="1463040"/>
          </a:xfrm>
        </p:spPr>
        <p:txBody>
          <a:bodyPr>
            <a:normAutofit/>
          </a:bodyPr>
          <a:lstStyle/>
          <a:p>
            <a:r>
              <a:rPr lang="en-US" dirty="0"/>
              <a:t>UML Diagram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DD17C-BA43-29F3-6DD5-FEECF203D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4672584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Here is the link</a:t>
            </a:r>
          </a:p>
          <a:p>
            <a:r>
              <a:rPr lang="en-US" dirty="0">
                <a:hlinkClick r:id="rId3"/>
              </a:rPr>
              <a:t>UML</a:t>
            </a:r>
          </a:p>
          <a:p>
            <a:r>
              <a:rPr lang="en-US" dirty="0"/>
              <a:t>Or see the attachment in the folder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8CF00D2-6136-2FD5-DB54-FD5B4B53FE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6071" y="578657"/>
            <a:ext cx="6045208" cy="585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927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CF0998E-D577-43EA-A7B8-E3EC67F75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7DC364D-882B-4786-89FB-1703C1A5C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3205874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4C085E-9C63-9496-8347-D579D332A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26206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Objects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300289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62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B6B2E93-8F88-B068-FF49-648A7473E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7129" y="1486807"/>
            <a:ext cx="4324350" cy="51625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204638-CA2A-90D5-8A98-B09CC94E9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Physical Objects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41B9264-E144-3925-2088-EFE98E6C7F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700" y="1695450"/>
            <a:ext cx="1752600" cy="3467100"/>
          </a:xfrm>
          <a:prstGeom prst="rect">
            <a:avLst/>
          </a:prstGeom>
        </p:spPr>
      </p:pic>
      <p:pic>
        <p:nvPicPr>
          <p:cNvPr id="6" name="Picture 5" descr="A close-up of a sign&#10;&#10;AI-generated content may be incorrect.">
            <a:extLst>
              <a:ext uri="{FF2B5EF4-FFF2-40B4-BE49-F238E27FC236}">
                <a16:creationId xmlns:a16="http://schemas.microsoft.com/office/drawing/2014/main" id="{D251E1F8-5BD7-3E63-CAB1-20ED132A91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8129" y="5659664"/>
            <a:ext cx="2152650" cy="990600"/>
          </a:xfrm>
          <a:prstGeom prst="rect">
            <a:avLst/>
          </a:prstGeom>
        </p:spPr>
      </p:pic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70B3BB0-7704-3F6E-E58F-93AB41EB59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7986" y="2802164"/>
            <a:ext cx="3009900" cy="3743325"/>
          </a:xfrm>
          <a:prstGeom prst="rect">
            <a:avLst/>
          </a:prstGeom>
        </p:spPr>
      </p:pic>
      <p:pic>
        <p:nvPicPr>
          <p:cNvPr id="8" name="Picture 7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2926A8AE-65B8-D6A5-BF65-92C77217ED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272" y="4852307"/>
            <a:ext cx="2486025" cy="1619250"/>
          </a:xfrm>
          <a:prstGeom prst="rect">
            <a:avLst/>
          </a:prstGeom>
        </p:spPr>
      </p:pic>
      <p:pic>
        <p:nvPicPr>
          <p:cNvPr id="5" name="Picture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B3B867BA-BCF2-DAA9-BB44-AA1E179062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128" y="2956379"/>
            <a:ext cx="26289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476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028E3-9E0C-A946-5CA2-A05372C58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and Human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04BF7-8B0F-1569-3323-7D165EAC6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263" y="2442909"/>
            <a:ext cx="4715215" cy="376732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Human Object: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Basic Properties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Name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Gender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Age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Number</a:t>
            </a:r>
          </a:p>
          <a:p>
            <a:r>
              <a:rPr lang="en-US" dirty="0"/>
              <a:t>Customer inherited from Human: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Additional Properties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Room booked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Account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Credential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Etc.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D40E73-343C-471E-CBD7-735B390110E0}"/>
              </a:ext>
            </a:extLst>
          </p:cNvPr>
          <p:cNvSpPr txBox="1"/>
          <p:nvPr/>
        </p:nvSpPr>
        <p:spPr>
          <a:xfrm>
            <a:off x="6097355" y="2443117"/>
            <a:ext cx="4081397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Customer object is treated as an account, contains everything needed for booking hotel.</a:t>
            </a:r>
          </a:p>
          <a:p>
            <a:endParaRPr lang="en-US" dirty="0"/>
          </a:p>
          <a:p>
            <a:r>
              <a:rPr lang="en-US" dirty="0"/>
              <a:t>Fundamental objects that user can directly make changes of. Include seter and getter method for each property</a:t>
            </a:r>
          </a:p>
          <a:p>
            <a:endParaRPr lang="en-US" dirty="0"/>
          </a:p>
          <a:p>
            <a:r>
              <a:rPr lang="en-US" dirty="0"/>
              <a:t>Separate Human Object can also use for staff object for staff management</a:t>
            </a:r>
          </a:p>
        </p:txBody>
      </p:sp>
    </p:spTree>
    <p:extLst>
      <p:ext uri="{BB962C8B-B14F-4D97-AF65-F5344CB8AC3E}">
        <p14:creationId xmlns:p14="http://schemas.microsoft.com/office/powerpoint/2010/main" val="1701077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C38958-9A69-239A-BA79-2AEC73345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8146C5-3EA5-1454-71F6-880D34921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3912" y="978408"/>
            <a:ext cx="5513832" cy="1463040"/>
          </a:xfrm>
        </p:spPr>
        <p:txBody>
          <a:bodyPr>
            <a:normAutofit/>
          </a:bodyPr>
          <a:lstStyle/>
          <a:p>
            <a:r>
              <a:rPr lang="en-US" dirty="0"/>
              <a:t>Customer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BCD92F-FBCD-2F0B-9DD8-5F02BBE81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67" y="1120732"/>
            <a:ext cx="4959823" cy="4612635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C109E5-0396-8968-4F42-DFEC28036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58484" y="508090"/>
            <a:ext cx="5513832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17B3D-889D-8CAA-2E12-A38F7AEB6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3912" y="2578608"/>
            <a:ext cx="5513832" cy="37673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Polymorphism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 err="1"/>
              <a:t>Emaill</a:t>
            </a:r>
            <a:r>
              <a:rPr lang="en-US" dirty="0"/>
              <a:t> not necessary, so add extra parameter to constructor</a:t>
            </a:r>
          </a:p>
          <a:p>
            <a:r>
              <a:rPr lang="en-US" dirty="0"/>
              <a:t>Internal method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Auto generate username and credential with customer's name, phone, and age info.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Check in and check out as core method customer needs to interact with room object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939082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18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GestaltVTI</vt:lpstr>
      <vt:lpstr>Hotel Management Project</vt:lpstr>
      <vt:lpstr>Features</vt:lpstr>
      <vt:lpstr>What Can User Do?</vt:lpstr>
      <vt:lpstr>What Can Admin Do?</vt:lpstr>
      <vt:lpstr>UML Diagram</vt:lpstr>
      <vt:lpstr>Objects</vt:lpstr>
      <vt:lpstr>Representing Physical Objects</vt:lpstr>
      <vt:lpstr>Customer and Human Object</vt:lpstr>
      <vt:lpstr>Customer</vt:lpstr>
      <vt:lpstr>Rooms</vt:lpstr>
      <vt:lpstr>RoomBasic, Room, and VIPRoom</vt:lpstr>
      <vt:lpstr>More...</vt:lpstr>
      <vt:lpstr>Driver</vt:lpstr>
      <vt:lpstr>The Grand Octopus</vt:lpstr>
      <vt:lpstr>Inheritance and methods</vt:lpstr>
      <vt:lpstr>Interaction Example</vt:lpstr>
      <vt:lpstr>Saves</vt:lpstr>
      <vt:lpstr>Special 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637</cp:revision>
  <dcterms:created xsi:type="dcterms:W3CDTF">2025-04-13T06:58:14Z</dcterms:created>
  <dcterms:modified xsi:type="dcterms:W3CDTF">2025-04-13T23:27:24Z</dcterms:modified>
</cp:coreProperties>
</file>

<file path=docProps/thumbnail.jpeg>
</file>